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1" r:id="rId1"/>
  </p:sldMasterIdLst>
  <p:notesMasterIdLst>
    <p:notesMasterId r:id="rId20"/>
  </p:notesMasterIdLst>
  <p:handoutMasterIdLst>
    <p:handoutMasterId r:id="rId21"/>
  </p:handoutMasterIdLst>
  <p:sldIdLst>
    <p:sldId id="257" r:id="rId2"/>
    <p:sldId id="319" r:id="rId3"/>
    <p:sldId id="286" r:id="rId4"/>
    <p:sldId id="320" r:id="rId5"/>
    <p:sldId id="324" r:id="rId6"/>
    <p:sldId id="316" r:id="rId7"/>
    <p:sldId id="321" r:id="rId8"/>
    <p:sldId id="292" r:id="rId9"/>
    <p:sldId id="303" r:id="rId10"/>
    <p:sldId id="302" r:id="rId11"/>
    <p:sldId id="301" r:id="rId12"/>
    <p:sldId id="305" r:id="rId13"/>
    <p:sldId id="299" r:id="rId14"/>
    <p:sldId id="289" r:id="rId15"/>
    <p:sldId id="293" r:id="rId16"/>
    <p:sldId id="322" r:id="rId17"/>
    <p:sldId id="318" r:id="rId18"/>
    <p:sldId id="323"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721" autoAdjust="0"/>
    <p:restoredTop sz="84487" autoAdjust="0"/>
  </p:normalViewPr>
  <p:slideViewPr>
    <p:cSldViewPr snapToGrid="0" snapToObjects="1">
      <p:cViewPr varScale="1">
        <p:scale>
          <a:sx n="110" d="100"/>
          <a:sy n="110" d="100"/>
        </p:scale>
        <p:origin x="1896"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38405" cy="38405"/>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95DDBBD-95F6-9544-9E1F-DCD3B3A6D05E}" type="datetime1">
              <a:rPr lang="en-US" smtClean="0"/>
              <a:t>2/3/18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0C4DB83-89BB-434A-A3B0-8E16206A1547}" type="slidenum">
              <a:rPr lang="en-US" smtClean="0"/>
              <a:t>‹#›</a:t>
            </a:fld>
            <a:endParaRPr lang="en-US"/>
          </a:p>
        </p:txBody>
      </p:sp>
    </p:spTree>
    <p:extLst>
      <p:ext uri="{BB962C8B-B14F-4D97-AF65-F5344CB8AC3E}">
        <p14:creationId xmlns:p14="http://schemas.microsoft.com/office/powerpoint/2010/main" val="3596316962"/>
      </p:ext>
    </p:extLst>
  </p:cSld>
  <p:clrMap bg1="lt1" tx1="dk1" bg2="lt2" tx2="dk2" accent1="accent1" accent2="accent2" accent3="accent3" accent4="accent4" accent5="accent5" accent6="accent6" hlink="hlink" folHlink="folHlink"/>
  <p:hf hdr="0" ftr="0" dt="0"/>
</p:handoutMaster>
</file>

<file path=ppt/media/image1.jpeg>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6694F82-22EC-D34A-955E-2A4D90D508CE}" type="datetime1">
              <a:rPr lang="en-US" smtClean="0"/>
              <a:t>2/3/18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3C348FD-417E-BC4B-85B9-A87AE63942A8}" type="slidenum">
              <a:rPr lang="en-US" smtClean="0"/>
              <a:pPr/>
              <a:t>‹#›</a:t>
            </a:fld>
            <a:endParaRPr lang="en-US"/>
          </a:p>
        </p:txBody>
      </p:sp>
    </p:spTree>
    <p:extLst>
      <p:ext uri="{BB962C8B-B14F-4D97-AF65-F5344CB8AC3E}">
        <p14:creationId xmlns:p14="http://schemas.microsoft.com/office/powerpoint/2010/main" val="216590131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6"/>
          <p:cNvSpPr>
            <a:spLocks noGrp="1" noChangeArrowheads="1"/>
          </p:cNvSpPr>
          <p:nvPr>
            <p:ph type="sldNum" sz="quarter"/>
          </p:nvPr>
        </p:nvSpPr>
        <p:spPr>
          <a:noFill/>
        </p:spPr>
        <p:txBody>
          <a:bodyPr/>
          <a:lstStyle/>
          <a:p>
            <a:pPr>
              <a:buFont typeface="Wingdings" pitchFamily="-109" charset="2"/>
              <a:buNone/>
            </a:pPr>
            <a:fld id="{311C75D7-F00C-D942-A740-04C5BD4F3BC7}" type="slidenum">
              <a:rPr lang="en-GB">
                <a:latin typeface="Times New Roman" pitchFamily="-109" charset="0"/>
                <a:ea typeface="Bitstream Vera Sans" pitchFamily="-109" charset="0"/>
                <a:cs typeface="Bitstream Vera Sans" pitchFamily="-109" charset="0"/>
              </a:rPr>
              <a:pPr>
                <a:buFont typeface="Wingdings" pitchFamily="-109" charset="2"/>
                <a:buNone/>
              </a:pPr>
              <a:t>1</a:t>
            </a:fld>
            <a:endParaRPr lang="en-GB">
              <a:latin typeface="Times New Roman" pitchFamily="-109" charset="0"/>
              <a:ea typeface="Bitstream Vera Sans" pitchFamily="-109" charset="0"/>
              <a:cs typeface="Bitstream Vera Sans" pitchFamily="-109" charset="0"/>
            </a:endParaRPr>
          </a:p>
        </p:txBody>
      </p:sp>
      <p:sp>
        <p:nvSpPr>
          <p:cNvPr id="17411" name="Text Box 1"/>
          <p:cNvSpPr>
            <a:spLocks noGrp="1" noRot="1" noChangeAspect="1" noChangeArrowheads="1"/>
          </p:cNvSpPr>
          <p:nvPr>
            <p:ph type="sldImg"/>
          </p:nvPr>
        </p:nvSpPr>
        <p:spPr>
          <a:xfrm>
            <a:off x="1143000" y="693738"/>
            <a:ext cx="4572000" cy="3429000"/>
          </a:xfrm>
          <a:solidFill>
            <a:srgbClr val="FFFFFF"/>
          </a:solidFill>
          <a:ln>
            <a:solidFill>
              <a:srgbClr val="000000"/>
            </a:solidFill>
            <a:miter lim="800000"/>
          </a:ln>
        </p:spPr>
      </p:sp>
      <p:sp>
        <p:nvSpPr>
          <p:cNvPr id="17412" name="Text Box 2"/>
          <p:cNvSpPr>
            <a:spLocks noGrp="1" noChangeArrowheads="1"/>
          </p:cNvSpPr>
          <p:nvPr>
            <p:ph type="body" idx="1"/>
          </p:nvPr>
        </p:nvSpPr>
        <p:spPr>
          <a:xfrm>
            <a:off x="686360" y="4342535"/>
            <a:ext cx="5486681" cy="4114511"/>
          </a:xfrm>
          <a:noFill/>
          <a:ln/>
        </p:spPr>
        <p:txBody>
          <a:bodyPr wrap="none" anchor="ctr"/>
          <a:lstStyle/>
          <a:p>
            <a:endParaRPr lang="en-US">
              <a:latin typeface="Times New Roman" pitchFamily="-109" charset="0"/>
            </a:endParaRPr>
          </a:p>
        </p:txBody>
      </p:sp>
    </p:spTree>
    <p:extLst>
      <p:ext uri="{BB962C8B-B14F-4D97-AF65-F5344CB8AC3E}">
        <p14:creationId xmlns:p14="http://schemas.microsoft.com/office/powerpoint/2010/main" val="467279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 in the box</a:t>
            </a:r>
            <a:r>
              <a:rPr lang="en-US" baseline="0" dirty="0" smtClean="0"/>
              <a:t> model, the total width is the sum of the width, padding, border ….</a:t>
            </a:r>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12</a:t>
            </a:fld>
            <a:endParaRPr lang="en-US"/>
          </a:p>
        </p:txBody>
      </p:sp>
    </p:spTree>
    <p:extLst>
      <p:ext uri="{BB962C8B-B14F-4D97-AF65-F5344CB8AC3E}">
        <p14:creationId xmlns:p14="http://schemas.microsoft.com/office/powerpoint/2010/main" val="30932072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Page 15 ex 4</a:t>
            </a:r>
          </a:p>
          <a:p>
            <a:r>
              <a:rPr lang="en-US" dirty="0" smtClean="0"/>
              <a:t>HTML&amp;CSSReview&amp;Lab2-Ex4-Pg15.html</a:t>
            </a:r>
          </a:p>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15</a:t>
            </a:fld>
            <a:endParaRPr lang="en-US"/>
          </a:p>
        </p:txBody>
      </p:sp>
    </p:spTree>
    <p:extLst>
      <p:ext uri="{BB962C8B-B14F-4D97-AF65-F5344CB8AC3E}">
        <p14:creationId xmlns:p14="http://schemas.microsoft.com/office/powerpoint/2010/main" val="2178185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Page 16 ex 5</a:t>
            </a:r>
          </a:p>
          <a:p>
            <a:r>
              <a:rPr lang="en-US" dirty="0" smtClean="0"/>
              <a:t>HTML&amp;CSSReview&amp;Lab2-Ex5-Pg16.html</a:t>
            </a:r>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16</a:t>
            </a:fld>
            <a:endParaRPr lang="en-US"/>
          </a:p>
        </p:txBody>
      </p:sp>
    </p:spTree>
    <p:extLst>
      <p:ext uri="{BB962C8B-B14F-4D97-AF65-F5344CB8AC3E}">
        <p14:creationId xmlns:p14="http://schemas.microsoft.com/office/powerpoint/2010/main" val="5766219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18</a:t>
            </a:fld>
            <a:endParaRPr lang="en-US"/>
          </a:p>
        </p:txBody>
      </p:sp>
    </p:spTree>
    <p:extLst>
      <p:ext uri="{BB962C8B-B14F-4D97-AF65-F5344CB8AC3E}">
        <p14:creationId xmlns:p14="http://schemas.microsoft.com/office/powerpoint/2010/main" val="572806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DOCTYPE </a:t>
            </a:r>
            <a:r>
              <a:rPr lang="en-US" sz="1200" b="1" i="0" kern="1200" dirty="0" smtClean="0">
                <a:solidFill>
                  <a:schemeClr val="tx1"/>
                </a:solidFill>
                <a:effectLst/>
                <a:latin typeface="+mn-lt"/>
                <a:ea typeface="+mn-ea"/>
                <a:cs typeface="+mn-cs"/>
              </a:rPr>
              <a:t>absolutely has to be the first thing in your XHTML document</a:t>
            </a:r>
            <a:r>
              <a:rPr lang="en-US" sz="1200" b="0" i="0" kern="1200" dirty="0" smtClean="0">
                <a:solidFill>
                  <a:schemeClr val="tx1"/>
                </a:solidFill>
                <a:effectLst/>
                <a:latin typeface="+mn-lt"/>
                <a:ea typeface="+mn-ea"/>
                <a:cs typeface="+mn-cs"/>
              </a:rPr>
              <a:t>. After the DOCTYPE comes the HTML element. The HTML element wraps around </a:t>
            </a:r>
            <a:r>
              <a:rPr lang="en-US" sz="1200" b="0" i="1" kern="1200" dirty="0" smtClean="0">
                <a:solidFill>
                  <a:schemeClr val="tx1"/>
                </a:solidFill>
                <a:effectLst/>
                <a:latin typeface="+mn-lt"/>
                <a:ea typeface="+mn-ea"/>
                <a:cs typeface="+mn-cs"/>
              </a:rPr>
              <a:t>all</a:t>
            </a:r>
            <a:r>
              <a:rPr lang="en-US" sz="1200" b="0" i="0" kern="1200" dirty="0" smtClean="0">
                <a:solidFill>
                  <a:schemeClr val="tx1"/>
                </a:solidFill>
                <a:effectLst/>
                <a:latin typeface="+mn-lt"/>
                <a:ea typeface="+mn-ea"/>
                <a:cs typeface="+mn-cs"/>
              </a:rPr>
              <a:t> of your content. It basically says, "Hey, HTML coming through!”</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-Inside of the HTML element, every XHTML document must have two main parts: the head and the body. The content in the HEAD element does </a:t>
            </a:r>
            <a:r>
              <a:rPr lang="en-US" sz="1200" b="0" i="1" kern="1200" dirty="0" smtClean="0">
                <a:solidFill>
                  <a:schemeClr val="tx1"/>
                </a:solidFill>
                <a:effectLst/>
                <a:latin typeface="+mn-lt"/>
                <a:ea typeface="+mn-ea"/>
                <a:cs typeface="+mn-cs"/>
              </a:rPr>
              <a:t>not</a:t>
            </a:r>
            <a:r>
              <a:rPr lang="en-US" sz="1200" b="0" i="0" kern="1200" dirty="0" smtClean="0">
                <a:solidFill>
                  <a:schemeClr val="tx1"/>
                </a:solidFill>
                <a:effectLst/>
                <a:latin typeface="+mn-lt"/>
                <a:ea typeface="+mn-ea"/>
                <a:cs typeface="+mn-cs"/>
              </a:rPr>
              <a:t> display in the main browser window. Instead it tells the browser crucial information about the web page, such as where the CSS is located, and what the title of the web page is.</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title element denotes the title for the document. This is the information that gets displayed in the </a:t>
            </a:r>
            <a:r>
              <a:rPr lang="en-US" sz="1200" b="1" i="0" kern="1200" dirty="0" smtClean="0">
                <a:solidFill>
                  <a:schemeClr val="tx1"/>
                </a:solidFill>
                <a:effectLst/>
                <a:latin typeface="+mn-lt"/>
                <a:ea typeface="+mn-ea"/>
                <a:cs typeface="+mn-cs"/>
              </a:rPr>
              <a:t>browser's title bar</a:t>
            </a:r>
            <a:r>
              <a:rPr lang="en-US" sz="1200" b="0" i="0" kern="1200" dirty="0" smtClean="0">
                <a:solidFill>
                  <a:schemeClr val="tx1"/>
                </a:solidFill>
                <a:effectLst/>
                <a:latin typeface="+mn-lt"/>
                <a:ea typeface="+mn-ea"/>
                <a:cs typeface="+mn-cs"/>
              </a:rPr>
              <a:t>. It does </a:t>
            </a:r>
            <a:r>
              <a:rPr lang="en-US" sz="1200" b="0" i="1" kern="1200" dirty="0" smtClean="0">
                <a:solidFill>
                  <a:schemeClr val="tx1"/>
                </a:solidFill>
                <a:effectLst/>
                <a:latin typeface="+mn-lt"/>
                <a:ea typeface="+mn-ea"/>
                <a:cs typeface="+mn-cs"/>
              </a:rPr>
              <a:t>not</a:t>
            </a:r>
            <a:r>
              <a:rPr lang="en-US" sz="1200" b="0" i="0" kern="1200" dirty="0" smtClean="0">
                <a:solidFill>
                  <a:schemeClr val="tx1"/>
                </a:solidFill>
                <a:effectLst/>
                <a:latin typeface="+mn-lt"/>
                <a:ea typeface="+mn-ea"/>
                <a:cs typeface="+mn-cs"/>
              </a:rPr>
              <a:t> display in the browser window, though it is useful for </a:t>
            </a:r>
            <a:r>
              <a:rPr lang="en-US" sz="1200" b="1" i="0" kern="1200" dirty="0" smtClean="0">
                <a:solidFill>
                  <a:schemeClr val="tx1"/>
                </a:solidFill>
                <a:effectLst/>
                <a:latin typeface="+mn-lt"/>
                <a:ea typeface="+mn-ea"/>
                <a:cs typeface="+mn-cs"/>
              </a:rPr>
              <a:t>search engines</a:t>
            </a:r>
            <a:r>
              <a:rPr lang="en-US" sz="1200" b="0" i="0" kern="1200" dirty="0" smtClean="0">
                <a:solidFill>
                  <a:schemeClr val="tx1"/>
                </a:solidFill>
                <a:effectLst/>
                <a:latin typeface="+mn-lt"/>
                <a:ea typeface="+mn-ea"/>
                <a:cs typeface="+mn-cs"/>
              </a:rPr>
              <a:t>.</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body is where all of our displayed content will be written. It comes right after the HEAD element closes.</a:t>
            </a:r>
          </a:p>
          <a:p>
            <a:r>
              <a:rPr lang="en-US" sz="1200" b="0" i="0" kern="1200" dirty="0" smtClean="0">
                <a:solidFill>
                  <a:schemeClr val="tx1"/>
                </a:solidFill>
                <a:effectLst/>
                <a:latin typeface="+mn-lt"/>
                <a:ea typeface="+mn-ea"/>
                <a:cs typeface="+mn-cs"/>
              </a:rPr>
              <a:t>Source: http://</a:t>
            </a:r>
            <a:r>
              <a:rPr lang="en-US" sz="1200" b="0" i="0" kern="1200" dirty="0" err="1" smtClean="0">
                <a:solidFill>
                  <a:schemeClr val="tx1"/>
                </a:solidFill>
                <a:effectLst/>
                <a:latin typeface="+mn-lt"/>
                <a:ea typeface="+mn-ea"/>
                <a:cs typeface="+mn-cs"/>
              </a:rPr>
              <a:t>desource.uvu.edu</a:t>
            </a:r>
            <a:r>
              <a:rPr lang="en-US" sz="1200" b="0" i="0" kern="1200" dirty="0" smtClean="0">
                <a:solidFill>
                  <a:schemeClr val="tx1"/>
                </a:solidFill>
                <a:effectLst/>
                <a:latin typeface="+mn-lt"/>
                <a:ea typeface="+mn-ea"/>
                <a:cs typeface="+mn-cs"/>
              </a:rPr>
              <a:t>/</a:t>
            </a:r>
            <a:r>
              <a:rPr lang="en-US" sz="1200" b="0" i="0" kern="1200" dirty="0" err="1" smtClean="0">
                <a:solidFill>
                  <a:schemeClr val="tx1"/>
                </a:solidFill>
                <a:effectLst/>
                <a:latin typeface="+mn-lt"/>
                <a:ea typeface="+mn-ea"/>
                <a:cs typeface="+mn-cs"/>
              </a:rPr>
              <a:t>dgm</a:t>
            </a:r>
            <a:r>
              <a:rPr lang="en-US" sz="1200" b="0" i="0" kern="1200" dirty="0" smtClean="0">
                <a:solidFill>
                  <a:schemeClr val="tx1"/>
                </a:solidFill>
                <a:effectLst/>
                <a:latin typeface="+mn-lt"/>
                <a:ea typeface="+mn-ea"/>
                <a:cs typeface="+mn-cs"/>
              </a:rPr>
              <a:t>/2120/in/</a:t>
            </a:r>
            <a:r>
              <a:rPr lang="en-US" sz="1200" b="0" i="0" kern="1200" dirty="0" err="1" smtClean="0">
                <a:solidFill>
                  <a:schemeClr val="tx1"/>
                </a:solidFill>
                <a:effectLst/>
                <a:latin typeface="+mn-lt"/>
                <a:ea typeface="+mn-ea"/>
                <a:cs typeface="+mn-cs"/>
              </a:rPr>
              <a:t>steinja</a:t>
            </a:r>
            <a:r>
              <a:rPr lang="en-US" sz="1200" b="0" i="0" kern="1200" dirty="0" smtClean="0">
                <a:solidFill>
                  <a:schemeClr val="tx1"/>
                </a:solidFill>
                <a:effectLst/>
                <a:latin typeface="+mn-lt"/>
                <a:ea typeface="+mn-ea"/>
                <a:cs typeface="+mn-cs"/>
              </a:rPr>
              <a:t>/lessons/03/03_04.html</a:t>
            </a:r>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3</a:t>
            </a:fld>
            <a:endParaRPr lang="en-US"/>
          </a:p>
        </p:txBody>
      </p:sp>
    </p:spTree>
    <p:extLst>
      <p:ext uri="{BB962C8B-B14F-4D97-AF65-F5344CB8AC3E}">
        <p14:creationId xmlns:p14="http://schemas.microsoft.com/office/powerpoint/2010/main" val="1673844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 XHMTL code Style Example</a:t>
            </a:r>
          </a:p>
          <a:p>
            <a:r>
              <a:rPr lang="en-US" dirty="0" smtClean="0"/>
              <a:t>HTML&amp;CSSReview&amp;Lab2-Ex1-Pg4.html</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4</a:t>
            </a:fld>
            <a:endParaRPr lang="en-US"/>
          </a:p>
        </p:txBody>
      </p:sp>
    </p:spTree>
    <p:extLst>
      <p:ext uri="{BB962C8B-B14F-4D97-AF65-F5344CB8AC3E}">
        <p14:creationId xmlns:p14="http://schemas.microsoft.com/office/powerpoint/2010/main" val="15042048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Example</a:t>
            </a:r>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5</a:t>
            </a:fld>
            <a:endParaRPr lang="en-US"/>
          </a:p>
        </p:txBody>
      </p:sp>
    </p:spTree>
    <p:extLst>
      <p:ext uri="{BB962C8B-B14F-4D97-AF65-F5344CB8AC3E}">
        <p14:creationId xmlns:p14="http://schemas.microsoft.com/office/powerpoint/2010/main" val="15042048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6</a:t>
            </a:fld>
            <a:endParaRPr lang="en-US"/>
          </a:p>
        </p:txBody>
      </p:sp>
    </p:spTree>
    <p:extLst>
      <p:ext uri="{BB962C8B-B14F-4D97-AF65-F5344CB8AC3E}">
        <p14:creationId xmlns:p14="http://schemas.microsoft.com/office/powerpoint/2010/main" val="14350121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Padding</a:t>
            </a:r>
            <a:r>
              <a:rPr lang="en-US" baseline="0" dirty="0" smtClean="0"/>
              <a:t> is the space inside the border. Margin is the space outside the border</a:t>
            </a:r>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7</a:t>
            </a:fld>
            <a:endParaRPr lang="en-US"/>
          </a:p>
        </p:txBody>
      </p:sp>
    </p:spTree>
    <p:extLst>
      <p:ext uri="{BB962C8B-B14F-4D97-AF65-F5344CB8AC3E}">
        <p14:creationId xmlns:p14="http://schemas.microsoft.com/office/powerpoint/2010/main" val="470543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a:t>
            </a:r>
            <a:r>
              <a:rPr lang="en-US" dirty="0" err="1" smtClean="0"/>
              <a:t>Pg</a:t>
            </a:r>
            <a:r>
              <a:rPr lang="en-US" dirty="0" smtClean="0"/>
              <a:t> 8 example</a:t>
            </a:r>
          </a:p>
          <a:p>
            <a:r>
              <a:rPr lang="en-US" dirty="0" smtClean="0"/>
              <a:t>HTML&amp;CSSReview&amp;Lab2-Ex2-Pg8.html</a:t>
            </a:r>
          </a:p>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8</a:t>
            </a:fld>
            <a:endParaRPr lang="en-US"/>
          </a:p>
        </p:txBody>
      </p:sp>
    </p:spTree>
    <p:extLst>
      <p:ext uri="{BB962C8B-B14F-4D97-AF65-F5344CB8AC3E}">
        <p14:creationId xmlns:p14="http://schemas.microsoft.com/office/powerpoint/2010/main" val="595819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10</a:t>
            </a:fld>
            <a:endParaRPr lang="en-US"/>
          </a:p>
        </p:txBody>
      </p:sp>
    </p:spTree>
    <p:extLst>
      <p:ext uri="{BB962C8B-B14F-4D97-AF65-F5344CB8AC3E}">
        <p14:creationId xmlns:p14="http://schemas.microsoft.com/office/powerpoint/2010/main" val="37593336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Pg</a:t>
            </a:r>
            <a:r>
              <a:rPr lang="en-US" dirty="0" smtClean="0"/>
              <a:t> 11 ex 3</a:t>
            </a:r>
          </a:p>
          <a:p>
            <a:r>
              <a:rPr lang="en-US" dirty="0" smtClean="0"/>
              <a:t>HTML&amp;CSSReview&amp;Lab2-Ex3-Pg11.html</a:t>
            </a:r>
          </a:p>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11</a:t>
            </a:fld>
            <a:endParaRPr lang="en-US"/>
          </a:p>
        </p:txBody>
      </p:sp>
    </p:spTree>
    <p:extLst>
      <p:ext uri="{BB962C8B-B14F-4D97-AF65-F5344CB8AC3E}">
        <p14:creationId xmlns:p14="http://schemas.microsoft.com/office/powerpoint/2010/main" val="8125613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p:cNvSpPr>
            <a:spLocks noChangeArrowheads="1"/>
          </p:cNvSpPr>
          <p:nvPr/>
        </p:nvSpPr>
        <p:spPr bwMode="auto">
          <a:xfrm>
            <a:off x="1327680" y="1294697"/>
            <a:ext cx="6488640" cy="3153931"/>
          </a:xfrm>
          <a:prstGeom prst="rect">
            <a:avLst/>
          </a:prstGeom>
          <a:noFill/>
          <a:ln w="3175">
            <a:solidFill>
              <a:schemeClr val="bg1"/>
            </a:solidFill>
            <a:miter lim="800000"/>
            <a:headEnd/>
            <a:tailEnd/>
          </a:ln>
          <a:effectLst>
            <a:outerShdw blurRad="63500" sx="100500" sy="100500" algn="ctr" rotWithShape="0">
              <a:srgbClr val="000000">
                <a:alpha val="50000"/>
              </a:srgbClr>
            </a:outerShdw>
          </a:effectLst>
          <a:extLst>
            <a:ext uri="{909E8E84-426E-40DD-AFC4-6F175D3DCCD1}">
              <a14:hiddenFill xmlns:a14="http://schemas.microsoft.com/office/drawing/2010/main">
                <a:solidFill>
                  <a:srgbClr val="FFFFFF"/>
                </a:solidFill>
              </a14:hiddenFill>
            </a:ext>
          </a:extLst>
        </p:spPr>
        <p:txBody>
          <a:bodyPr lIns="91429" tIns="45714" rIns="91429" bIns="45714"/>
          <a:lstStyle>
            <a:lvl1pPr defTabSz="1006475" eaLnBrk="0" hangingPunct="0">
              <a:defRPr sz="2400">
                <a:solidFill>
                  <a:schemeClr val="tx1"/>
                </a:solidFill>
                <a:latin typeface="Arial" charset="0"/>
                <a:ea typeface="ＭＳ Ｐゴシック" charset="-128"/>
              </a:defRPr>
            </a:lvl1pPr>
            <a:lvl2pPr marL="742950" indent="-285750" defTabSz="1006475" eaLnBrk="0" hangingPunct="0">
              <a:defRPr sz="2400">
                <a:solidFill>
                  <a:schemeClr val="tx1"/>
                </a:solidFill>
                <a:latin typeface="Arial" charset="0"/>
                <a:ea typeface="ＭＳ Ｐゴシック" charset="-128"/>
              </a:defRPr>
            </a:lvl2pPr>
            <a:lvl3pPr marL="1143000" indent="-228600" defTabSz="1006475" eaLnBrk="0" hangingPunct="0">
              <a:defRPr sz="2400">
                <a:solidFill>
                  <a:schemeClr val="tx1"/>
                </a:solidFill>
                <a:latin typeface="Arial" charset="0"/>
                <a:ea typeface="ＭＳ Ｐゴシック" charset="-128"/>
              </a:defRPr>
            </a:lvl3pPr>
            <a:lvl4pPr marL="1600200" indent="-228600" defTabSz="1006475" eaLnBrk="0" hangingPunct="0">
              <a:defRPr sz="2400">
                <a:solidFill>
                  <a:schemeClr val="tx1"/>
                </a:solidFill>
                <a:latin typeface="Arial" charset="0"/>
                <a:ea typeface="ＭＳ Ｐゴシック" charset="-128"/>
              </a:defRPr>
            </a:lvl4pPr>
            <a:lvl5pPr marL="2057400" indent="-228600" defTabSz="1006475" eaLnBrk="0" hangingPunct="0">
              <a:defRPr sz="2400">
                <a:solidFill>
                  <a:schemeClr val="tx1"/>
                </a:solidFill>
                <a:latin typeface="Arial" charset="0"/>
                <a:ea typeface="ＭＳ Ｐゴシック" charset="-128"/>
              </a:defRPr>
            </a:lvl5pPr>
            <a:lvl6pPr marL="2514600" indent="-228600" defTabSz="1006475"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1006475"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1006475"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1006475"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lnSpc>
                <a:spcPct val="96000"/>
              </a:lnSpc>
              <a:spcBef>
                <a:spcPts val="1996"/>
              </a:spcBef>
              <a:buClr>
                <a:srgbClr val="6FB7D7"/>
              </a:buClr>
              <a:buSzPct val="110000"/>
              <a:buFont typeface="Wingdings 2" charset="2"/>
              <a:buNone/>
              <a:defRPr/>
            </a:pPr>
            <a:endParaRPr lang="en-US" altLang="en-US" sz="3175" smtClean="0">
              <a:solidFill>
                <a:srgbClr val="595959"/>
              </a:solidFill>
              <a:latin typeface="News Gothic MT" charset="0"/>
            </a:endParaRPr>
          </a:p>
        </p:txBody>
      </p:sp>
      <p:sp>
        <p:nvSpPr>
          <p:cNvPr id="2" name="Title 1"/>
          <p:cNvSpPr>
            <a:spLocks noGrp="1"/>
          </p:cNvSpPr>
          <p:nvPr>
            <p:ph type="ctrTitle"/>
          </p:nvPr>
        </p:nvSpPr>
        <p:spPr>
          <a:xfrm>
            <a:off x="1322921" y="1523999"/>
            <a:ext cx="6498158" cy="1724867"/>
          </a:xfrm>
        </p:spPr>
        <p:txBody>
          <a:bodyPr rtlCol="0">
            <a:noAutofit/>
          </a:bodyPr>
          <a:lstStyle>
            <a:lvl1pPr marL="0" indent="0" algn="ctr" defTabSz="914305" rtl="0" eaLnBrk="1" latinLnBrk="0" hangingPunct="1">
              <a:spcBef>
                <a:spcPct val="0"/>
              </a:spcBef>
              <a:buClr>
                <a:schemeClr val="accent1">
                  <a:lumMod val="60000"/>
                  <a:lumOff val="40000"/>
                </a:schemeClr>
              </a:buClr>
              <a:buSzPct val="110000"/>
              <a:buFont typeface="Wingdings 2" pitchFamily="18" charset="2"/>
              <a:buNone/>
              <a:defRPr sz="4626" kern="1200">
                <a:solidFill>
                  <a:schemeClr val="accent1"/>
                </a:solidFill>
                <a:latin typeface="+mj-lt"/>
                <a:ea typeface="+mj-ea"/>
                <a:cs typeface="+mj-cs"/>
              </a:defRPr>
            </a:lvl1pPr>
          </a:lstStyle>
          <a:p>
            <a:r>
              <a:rPr lang="en-US" smtClean="0"/>
              <a:t>Click to edit Master title style</a:t>
            </a:r>
            <a:endParaRPr/>
          </a:p>
        </p:txBody>
      </p:sp>
      <p:sp>
        <p:nvSpPr>
          <p:cNvPr id="3" name="Subtitle 2"/>
          <p:cNvSpPr>
            <a:spLocks noGrp="1"/>
          </p:cNvSpPr>
          <p:nvPr>
            <p:ph type="subTitle" idx="1"/>
          </p:nvPr>
        </p:nvSpPr>
        <p:spPr>
          <a:xfrm>
            <a:off x="1322922" y="3299013"/>
            <a:ext cx="6498159" cy="916641"/>
          </a:xfrm>
        </p:spPr>
        <p:txBody>
          <a:bodyPr rtlCol="0">
            <a:normAutofit/>
          </a:bodyPr>
          <a:lstStyle>
            <a:lvl1pPr marL="0" indent="0" algn="ctr" defTabSz="914305" rtl="0" eaLnBrk="1" latinLnBrk="0" hangingPunct="1">
              <a:spcBef>
                <a:spcPts val="300"/>
              </a:spcBef>
              <a:buClr>
                <a:schemeClr val="accent1">
                  <a:lumMod val="60000"/>
                  <a:lumOff val="40000"/>
                </a:schemeClr>
              </a:buClr>
              <a:buSzPct val="110000"/>
              <a:buFont typeface="Wingdings 2" pitchFamily="18" charset="2"/>
              <a:buNone/>
              <a:defRPr sz="1814" kern="1200">
                <a:solidFill>
                  <a:schemeClr val="tx1">
                    <a:tint val="75000"/>
                  </a:schemeClr>
                </a:solidFill>
                <a:latin typeface="+mn-lt"/>
                <a:ea typeface="+mn-ea"/>
                <a:cs typeface="+mn-cs"/>
              </a:defRPr>
            </a:lvl1pPr>
            <a:lvl2pPr marL="457153" indent="0" algn="ctr">
              <a:buNone/>
              <a:defRPr>
                <a:solidFill>
                  <a:schemeClr val="tx1">
                    <a:tint val="75000"/>
                  </a:schemeClr>
                </a:solidFill>
              </a:defRPr>
            </a:lvl2pPr>
            <a:lvl3pPr marL="914305" indent="0" algn="ctr">
              <a:buNone/>
              <a:defRPr>
                <a:solidFill>
                  <a:schemeClr val="tx1">
                    <a:tint val="75000"/>
                  </a:schemeClr>
                </a:solidFill>
              </a:defRPr>
            </a:lvl3pPr>
            <a:lvl4pPr marL="1371458" indent="0" algn="ctr">
              <a:buNone/>
              <a:defRPr>
                <a:solidFill>
                  <a:schemeClr val="tx1">
                    <a:tint val="75000"/>
                  </a:schemeClr>
                </a:solidFill>
              </a:defRPr>
            </a:lvl4pPr>
            <a:lvl5pPr marL="1828610" indent="0" algn="ctr">
              <a:buNone/>
              <a:defRPr>
                <a:solidFill>
                  <a:schemeClr val="tx1">
                    <a:tint val="75000"/>
                  </a:schemeClr>
                </a:solidFill>
              </a:defRPr>
            </a:lvl5pPr>
            <a:lvl6pPr marL="2285763" indent="0" algn="ctr">
              <a:buNone/>
              <a:defRPr>
                <a:solidFill>
                  <a:schemeClr val="tx1">
                    <a:tint val="75000"/>
                  </a:schemeClr>
                </a:solidFill>
              </a:defRPr>
            </a:lvl6pPr>
            <a:lvl7pPr marL="2742915" indent="0" algn="ctr">
              <a:buNone/>
              <a:defRPr>
                <a:solidFill>
                  <a:schemeClr val="tx1">
                    <a:tint val="75000"/>
                  </a:schemeClr>
                </a:solidFill>
              </a:defRPr>
            </a:lvl7pPr>
            <a:lvl8pPr marL="3200068" indent="0" algn="ctr">
              <a:buNone/>
              <a:defRPr>
                <a:solidFill>
                  <a:schemeClr val="tx1">
                    <a:tint val="75000"/>
                  </a:schemeClr>
                </a:solidFill>
              </a:defRPr>
            </a:lvl8pPr>
            <a:lvl9pPr marL="3657220" indent="0" algn="ctr">
              <a:buNone/>
              <a:defRPr>
                <a:solidFill>
                  <a:schemeClr val="tx1">
                    <a:tint val="75000"/>
                  </a:schemeClr>
                </a:solidFill>
              </a:defRPr>
            </a:lvl9pPr>
          </a:lstStyle>
          <a:p>
            <a:r>
              <a:rPr lang="en-US" smtClean="0"/>
              <a:t>Click to edit Master subtitle style</a:t>
            </a:r>
            <a:endParaRPr/>
          </a:p>
        </p:txBody>
      </p:sp>
      <p:sp>
        <p:nvSpPr>
          <p:cNvPr id="5" name="Date Placeholder 7"/>
          <p:cNvSpPr>
            <a:spLocks noGrp="1"/>
          </p:cNvSpPr>
          <p:nvPr>
            <p:ph type="dt" sz="half" idx="10"/>
          </p:nvPr>
        </p:nvSpPr>
        <p:spPr/>
        <p:txBody>
          <a:bodyPr/>
          <a:lstStyle>
            <a:lvl1pPr>
              <a:defRPr/>
            </a:lvl1pPr>
          </a:lstStyle>
          <a:p>
            <a:pPr>
              <a:defRPr/>
            </a:pPr>
            <a:fld id="{4566A7F5-7F8D-254E-9F08-FBF44755713C}" type="datetime1">
              <a:rPr lang="en-US" altLang="en-US"/>
              <a:pPr>
                <a:defRPr/>
              </a:pPr>
              <a:t>2/3/18</a:t>
            </a:fld>
            <a:endParaRPr lang="en-US" altLang="en-US"/>
          </a:p>
        </p:txBody>
      </p:sp>
      <p:sp>
        <p:nvSpPr>
          <p:cNvPr id="6" name="Footer Placeholder 8"/>
          <p:cNvSpPr>
            <a:spLocks noGrp="1"/>
          </p:cNvSpPr>
          <p:nvPr>
            <p:ph type="ftr" sz="quarter" idx="11"/>
          </p:nvPr>
        </p:nvSpPr>
        <p:spPr/>
        <p:txBody>
          <a:bodyPr/>
          <a:lstStyle>
            <a:lvl1pPr>
              <a:defRPr/>
            </a:lvl1pPr>
          </a:lstStyle>
          <a:p>
            <a:pPr>
              <a:defRPr/>
            </a:pPr>
            <a:r>
              <a:rPr lang="en-US"/>
              <a:t>Intro to ITWS</a:t>
            </a:r>
          </a:p>
        </p:txBody>
      </p:sp>
      <p:sp>
        <p:nvSpPr>
          <p:cNvPr id="7" name="Slide Number Placeholder 9"/>
          <p:cNvSpPr>
            <a:spLocks noGrp="1"/>
          </p:cNvSpPr>
          <p:nvPr>
            <p:ph type="sldNum" sz="quarter" idx="12"/>
          </p:nvPr>
        </p:nvSpPr>
        <p:spPr/>
        <p:txBody>
          <a:bodyPr/>
          <a:lstStyle>
            <a:lvl1pPr>
              <a:defRPr/>
            </a:lvl1pPr>
          </a:lstStyle>
          <a:p>
            <a:pPr>
              <a:defRPr/>
            </a:pPr>
            <a:fld id="{D8CABE4D-DF8D-E942-BA84-CE22AAF8A7D8}" type="slidenum">
              <a:rPr lang="en-US" altLang="en-US"/>
              <a:pPr>
                <a:defRPr/>
              </a:pPr>
              <a:t>‹#›</a:t>
            </a:fld>
            <a:endParaRPr lang="en-US"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9" y="611873"/>
            <a:ext cx="4079545" cy="1162050"/>
          </a:xfrm>
        </p:spPr>
        <p:txBody>
          <a:bodyPr/>
          <a:lstStyle>
            <a:lvl1pPr algn="ctr">
              <a:defRPr sz="3628" b="0"/>
            </a:lvl1pPr>
          </a:lstStyle>
          <a:p>
            <a:r>
              <a:rPr lang="en-US" smtClean="0"/>
              <a:t>Click to edit Master title style</a:t>
            </a:r>
            <a:endParaRPr/>
          </a:p>
        </p:txBody>
      </p:sp>
      <p:sp>
        <p:nvSpPr>
          <p:cNvPr id="4" name="Text Placeholder 3"/>
          <p:cNvSpPr>
            <a:spLocks noGrp="1"/>
          </p:cNvSpPr>
          <p:nvPr>
            <p:ph type="body" sz="half" idx="2"/>
          </p:nvPr>
        </p:nvSpPr>
        <p:spPr>
          <a:xfrm>
            <a:off x="533399" y="1787856"/>
            <a:ext cx="4079545" cy="3720152"/>
          </a:xfrm>
        </p:spPr>
        <p:txBody>
          <a:bodyPr>
            <a:normAutofit/>
          </a:bodyPr>
          <a:lstStyle>
            <a:lvl1pPr marL="0" indent="0" algn="ctr">
              <a:buNone/>
              <a:defRPr sz="1814"/>
            </a:lvl1pPr>
            <a:lvl2pPr marL="457153" indent="0">
              <a:buNone/>
              <a:defRPr sz="1179"/>
            </a:lvl2pPr>
            <a:lvl3pPr marL="914305" indent="0">
              <a:buNone/>
              <a:defRPr sz="998"/>
            </a:lvl3pPr>
            <a:lvl4pPr marL="1371458" indent="0">
              <a:buNone/>
              <a:defRPr sz="907"/>
            </a:lvl4pPr>
            <a:lvl5pPr marL="1828610" indent="0">
              <a:buNone/>
              <a:defRPr sz="907"/>
            </a:lvl5pPr>
            <a:lvl6pPr marL="2285763" indent="0">
              <a:buNone/>
              <a:defRPr sz="907"/>
            </a:lvl6pPr>
            <a:lvl7pPr marL="2742915" indent="0">
              <a:buNone/>
              <a:defRPr sz="907"/>
            </a:lvl7pPr>
            <a:lvl8pPr marL="3200068" indent="0">
              <a:buNone/>
              <a:defRPr sz="907"/>
            </a:lvl8pPr>
            <a:lvl9pPr marL="3657220" indent="0">
              <a:buNone/>
              <a:defRPr sz="907"/>
            </a:lvl9pPr>
          </a:lstStyle>
          <a:p>
            <a:pPr lvl="0"/>
            <a:r>
              <a:rPr lang="en-US" smtClean="0"/>
              <a:t>Click to edit Master text styles</a:t>
            </a:r>
          </a:p>
        </p:txBody>
      </p:sp>
      <p:sp>
        <p:nvSpPr>
          <p:cNvPr id="8" name="Picture Placeholder 2"/>
          <p:cNvSpPr>
            <a:spLocks noGrp="1"/>
          </p:cNvSpPr>
          <p:nvPr>
            <p:ph type="pic" idx="1"/>
          </p:nvPr>
        </p:nvSpPr>
        <p:spPr>
          <a:xfrm>
            <a:off x="5090617" y="359393"/>
            <a:ext cx="3657600" cy="5318077"/>
          </a:xfrm>
          <a:ln w="3175">
            <a:solidFill>
              <a:schemeClr val="bg1"/>
            </a:solidFill>
          </a:ln>
          <a:effectLst>
            <a:outerShdw blurRad="63500" sx="100500" sy="100500" algn="ctr" rotWithShape="0">
              <a:prstClr val="black">
                <a:alpha val="50000"/>
              </a:prstClr>
            </a:outerShdw>
          </a:effectLst>
        </p:spPr>
        <p:txBody>
          <a:bodyPr rtlCol="0">
            <a:normAutofit/>
          </a:bodyPr>
          <a:lstStyle>
            <a:lvl1pPr marL="0" indent="0" algn="l" defTabSz="914305" rtl="0" eaLnBrk="1" latinLnBrk="0" hangingPunct="1">
              <a:spcBef>
                <a:spcPts val="2000"/>
              </a:spcBef>
              <a:buClr>
                <a:schemeClr val="accent1">
                  <a:lumMod val="60000"/>
                  <a:lumOff val="40000"/>
                </a:schemeClr>
              </a:buClr>
              <a:buSzPct val="110000"/>
              <a:buFont typeface="Wingdings 2" pitchFamily="18" charset="2"/>
              <a:buNone/>
              <a:defRPr sz="3175" kern="1200">
                <a:solidFill>
                  <a:schemeClr val="tx1">
                    <a:lumMod val="65000"/>
                    <a:lumOff val="35000"/>
                  </a:schemeClr>
                </a:solidFill>
                <a:latin typeface="+mn-lt"/>
                <a:ea typeface="+mn-ea"/>
                <a:cs typeface="+mn-cs"/>
              </a:defRPr>
            </a:lvl1pPr>
            <a:lvl2pPr marL="457153" indent="0">
              <a:buNone/>
              <a:defRPr sz="2812"/>
            </a:lvl2pPr>
            <a:lvl3pPr marL="914305" indent="0">
              <a:buNone/>
              <a:defRPr sz="2358"/>
            </a:lvl3pPr>
            <a:lvl4pPr marL="1371458" indent="0">
              <a:buNone/>
              <a:defRPr sz="1996"/>
            </a:lvl4pPr>
            <a:lvl5pPr marL="1828610" indent="0">
              <a:buNone/>
              <a:defRPr sz="1996"/>
            </a:lvl5pPr>
            <a:lvl6pPr marL="2285763" indent="0">
              <a:buNone/>
              <a:defRPr sz="1996"/>
            </a:lvl6pPr>
            <a:lvl7pPr marL="2742915" indent="0">
              <a:buNone/>
              <a:defRPr sz="1996"/>
            </a:lvl7pPr>
            <a:lvl8pPr marL="3200068" indent="0">
              <a:buNone/>
              <a:defRPr sz="1996"/>
            </a:lvl8pPr>
            <a:lvl9pPr marL="3657220" indent="0">
              <a:buNone/>
              <a:defRPr sz="1996"/>
            </a:lvl9pPr>
          </a:lstStyle>
          <a:p>
            <a:pPr lvl="0"/>
            <a:r>
              <a:rPr lang="en-US" noProof="0" smtClean="0"/>
              <a:t>Click icon to add picture</a:t>
            </a:r>
            <a:endParaRPr noProof="0"/>
          </a:p>
        </p:txBody>
      </p:sp>
      <p:sp>
        <p:nvSpPr>
          <p:cNvPr id="5" name="Date Placeholder 1"/>
          <p:cNvSpPr>
            <a:spLocks noGrp="1"/>
          </p:cNvSpPr>
          <p:nvPr>
            <p:ph type="dt" sz="half" idx="10"/>
          </p:nvPr>
        </p:nvSpPr>
        <p:spPr/>
        <p:txBody>
          <a:bodyPr/>
          <a:lstStyle>
            <a:lvl1pPr>
              <a:defRPr/>
            </a:lvl1pPr>
          </a:lstStyle>
          <a:p>
            <a:pPr>
              <a:defRPr/>
            </a:pPr>
            <a:fld id="{B1B0F29C-140F-5446-A479-B50AB57E13C2}" type="datetime1">
              <a:rPr lang="en-US" altLang="en-US"/>
              <a:pPr>
                <a:defRPr/>
              </a:pPr>
              <a:t>2/3/18</a:t>
            </a:fld>
            <a:endParaRPr lang="en-US" altLang="en-US"/>
          </a:p>
        </p:txBody>
      </p:sp>
      <p:sp>
        <p:nvSpPr>
          <p:cNvPr id="6" name="Footer Placeholder 2"/>
          <p:cNvSpPr>
            <a:spLocks noGrp="1"/>
          </p:cNvSpPr>
          <p:nvPr>
            <p:ph type="ftr" sz="quarter" idx="11"/>
          </p:nvPr>
        </p:nvSpPr>
        <p:spPr/>
        <p:txBody>
          <a:bodyPr/>
          <a:lstStyle>
            <a:lvl1pPr>
              <a:defRPr/>
            </a:lvl1pPr>
          </a:lstStyle>
          <a:p>
            <a:pPr>
              <a:defRPr/>
            </a:pPr>
            <a:r>
              <a:rPr lang="en-US"/>
              <a:t>Intro to ITWS</a:t>
            </a:r>
          </a:p>
        </p:txBody>
      </p:sp>
      <p:sp>
        <p:nvSpPr>
          <p:cNvPr id="7" name="Slide Number Placeholder 6"/>
          <p:cNvSpPr>
            <a:spLocks noGrp="1"/>
          </p:cNvSpPr>
          <p:nvPr>
            <p:ph type="sldNum" sz="quarter" idx="12"/>
          </p:nvPr>
        </p:nvSpPr>
        <p:spPr/>
        <p:txBody>
          <a:bodyPr/>
          <a:lstStyle>
            <a:lvl1pPr>
              <a:defRPr/>
            </a:lvl1pPr>
          </a:lstStyle>
          <a:p>
            <a:pPr>
              <a:defRPr/>
            </a:pPr>
            <a:fld id="{A2E3E5D5-56C3-7441-89E8-35DD866DC725}" type="slidenum">
              <a:rPr lang="en-US" altLang="en-US"/>
              <a:pPr>
                <a:defRPr/>
              </a:pPr>
              <a:t>‹#›</a:t>
            </a:fld>
            <a:endParaRPr lang="en-US"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9792" y="368301"/>
            <a:ext cx="1524000" cy="55753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549274" y="368301"/>
            <a:ext cx="6689726" cy="55753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1"/>
          <p:cNvSpPr>
            <a:spLocks noGrp="1"/>
          </p:cNvSpPr>
          <p:nvPr>
            <p:ph type="dt" sz="half" idx="10"/>
          </p:nvPr>
        </p:nvSpPr>
        <p:spPr/>
        <p:txBody>
          <a:bodyPr/>
          <a:lstStyle>
            <a:lvl1pPr>
              <a:defRPr/>
            </a:lvl1pPr>
          </a:lstStyle>
          <a:p>
            <a:pPr>
              <a:defRPr/>
            </a:pPr>
            <a:fld id="{641801B8-C75E-0247-A8E9-0220E714FCD3}" type="datetime1">
              <a:rPr lang="en-US" altLang="en-US"/>
              <a:pPr>
                <a:defRPr/>
              </a:pPr>
              <a:t>2/3/18</a:t>
            </a:fld>
            <a:endParaRPr lang="en-US" altLang="en-US"/>
          </a:p>
        </p:txBody>
      </p:sp>
      <p:sp>
        <p:nvSpPr>
          <p:cNvPr id="5" name="Footer Placeholder 2"/>
          <p:cNvSpPr>
            <a:spLocks noGrp="1"/>
          </p:cNvSpPr>
          <p:nvPr>
            <p:ph type="ftr" sz="quarter" idx="11"/>
          </p:nvPr>
        </p:nvSpPr>
        <p:spPr/>
        <p:txBody>
          <a:bodyPr/>
          <a:lstStyle>
            <a:lvl1pPr>
              <a:defRPr/>
            </a:lvl1pPr>
          </a:lstStyle>
          <a:p>
            <a:pPr>
              <a:defRPr/>
            </a:pPr>
            <a:r>
              <a:rPr lang="en-US"/>
              <a:t>Intro to ITWS</a:t>
            </a:r>
          </a:p>
        </p:txBody>
      </p:sp>
      <p:sp>
        <p:nvSpPr>
          <p:cNvPr id="6" name="Slide Number Placeholder 6"/>
          <p:cNvSpPr>
            <a:spLocks noGrp="1"/>
          </p:cNvSpPr>
          <p:nvPr>
            <p:ph type="sldNum" sz="quarter" idx="12"/>
          </p:nvPr>
        </p:nvSpPr>
        <p:spPr/>
        <p:txBody>
          <a:bodyPr/>
          <a:lstStyle>
            <a:lvl1pPr>
              <a:defRPr/>
            </a:lvl1pPr>
          </a:lstStyle>
          <a:p>
            <a:pPr>
              <a:defRPr/>
            </a:pPr>
            <a:fld id="{725063A7-EF3D-D44B-9B9E-2D228568DC6C}" type="slidenum">
              <a:rPr lang="en-US" altLang="en-US"/>
              <a:pPr>
                <a:defRPr/>
              </a:pPr>
              <a:t>‹#›</a:t>
            </a:fld>
            <a:endParaRPr lang="en-US"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363539" y="3352802"/>
            <a:ext cx="8416925" cy="1470025"/>
          </a:xfrm>
        </p:spPr>
        <p:txBody>
          <a:bodyPr/>
          <a:lstStyle/>
          <a:p>
            <a:r>
              <a:rPr lang="en-US" smtClean="0"/>
              <a:t>Click to edit Master title style</a:t>
            </a:r>
            <a:endParaRPr/>
          </a:p>
        </p:txBody>
      </p:sp>
      <p:sp>
        <p:nvSpPr>
          <p:cNvPr id="3" name="Subtitle 2"/>
          <p:cNvSpPr>
            <a:spLocks noGrp="1"/>
          </p:cNvSpPr>
          <p:nvPr>
            <p:ph type="subTitle" idx="1"/>
          </p:nvPr>
        </p:nvSpPr>
        <p:spPr>
          <a:xfrm>
            <a:off x="363539" y="4771029"/>
            <a:ext cx="8416925" cy="972671"/>
          </a:xfrm>
        </p:spPr>
        <p:txBody>
          <a:bodyPr>
            <a:normAutofit/>
          </a:bodyPr>
          <a:lstStyle>
            <a:lvl1pPr marL="0" indent="0" algn="ctr">
              <a:spcBef>
                <a:spcPts val="300"/>
              </a:spcBef>
              <a:buNone/>
              <a:defRPr sz="1814">
                <a:solidFill>
                  <a:schemeClr val="tx1">
                    <a:tint val="75000"/>
                  </a:schemeClr>
                </a:solidFill>
              </a:defRPr>
            </a:lvl1pPr>
            <a:lvl2pPr marL="457153" indent="0" algn="ctr">
              <a:buNone/>
              <a:defRPr>
                <a:solidFill>
                  <a:schemeClr val="tx1">
                    <a:tint val="75000"/>
                  </a:schemeClr>
                </a:solidFill>
              </a:defRPr>
            </a:lvl2pPr>
            <a:lvl3pPr marL="914305" indent="0" algn="ctr">
              <a:buNone/>
              <a:defRPr>
                <a:solidFill>
                  <a:schemeClr val="tx1">
                    <a:tint val="75000"/>
                  </a:schemeClr>
                </a:solidFill>
              </a:defRPr>
            </a:lvl3pPr>
            <a:lvl4pPr marL="1371458" indent="0" algn="ctr">
              <a:buNone/>
              <a:defRPr>
                <a:solidFill>
                  <a:schemeClr val="tx1">
                    <a:tint val="75000"/>
                  </a:schemeClr>
                </a:solidFill>
              </a:defRPr>
            </a:lvl4pPr>
            <a:lvl5pPr marL="1828610" indent="0" algn="ctr">
              <a:buNone/>
              <a:defRPr>
                <a:solidFill>
                  <a:schemeClr val="tx1">
                    <a:tint val="75000"/>
                  </a:schemeClr>
                </a:solidFill>
              </a:defRPr>
            </a:lvl5pPr>
            <a:lvl6pPr marL="2285763" indent="0" algn="ctr">
              <a:buNone/>
              <a:defRPr>
                <a:solidFill>
                  <a:schemeClr val="tx1">
                    <a:tint val="75000"/>
                  </a:schemeClr>
                </a:solidFill>
              </a:defRPr>
            </a:lvl6pPr>
            <a:lvl7pPr marL="2742915" indent="0" algn="ctr">
              <a:buNone/>
              <a:defRPr>
                <a:solidFill>
                  <a:schemeClr val="tx1">
                    <a:tint val="75000"/>
                  </a:schemeClr>
                </a:solidFill>
              </a:defRPr>
            </a:lvl7pPr>
            <a:lvl8pPr marL="3200068" indent="0" algn="ctr">
              <a:buNone/>
              <a:defRPr>
                <a:solidFill>
                  <a:schemeClr val="tx1">
                    <a:tint val="75000"/>
                  </a:schemeClr>
                </a:solidFill>
              </a:defRPr>
            </a:lvl8pPr>
            <a:lvl9pPr marL="3657220" indent="0" algn="ctr">
              <a:buNone/>
              <a:defRPr>
                <a:solidFill>
                  <a:schemeClr val="tx1">
                    <a:tint val="75000"/>
                  </a:schemeClr>
                </a:solidFill>
              </a:defRPr>
            </a:lvl9pPr>
          </a:lstStyle>
          <a:p>
            <a:r>
              <a:rPr lang="en-US" smtClean="0"/>
              <a:t>Click to edit Master subtitle style</a:t>
            </a:r>
            <a:endParaRPr/>
          </a:p>
        </p:txBody>
      </p:sp>
      <p:sp>
        <p:nvSpPr>
          <p:cNvPr id="9" name="Picture Placeholder 2"/>
          <p:cNvSpPr>
            <a:spLocks noGrp="1"/>
          </p:cNvSpPr>
          <p:nvPr>
            <p:ph type="pic" idx="13"/>
          </p:nvPr>
        </p:nvSpPr>
        <p:spPr>
          <a:xfrm>
            <a:off x="370980" y="363538"/>
            <a:ext cx="8402040" cy="2836862"/>
          </a:xfrm>
          <a:ln w="3175">
            <a:solidFill>
              <a:schemeClr val="bg1"/>
            </a:solidFill>
          </a:ln>
          <a:effectLst>
            <a:outerShdw blurRad="63500" sx="100500" sy="100500" algn="ctr" rotWithShape="0">
              <a:prstClr val="black">
                <a:alpha val="50000"/>
              </a:prstClr>
            </a:outerShdw>
          </a:effectLst>
        </p:spPr>
        <p:txBody>
          <a:bodyPr rtlCol="0">
            <a:normAutofit/>
          </a:bodyPr>
          <a:lstStyle>
            <a:lvl1pPr marL="0" indent="0">
              <a:buNone/>
              <a:defRPr sz="3175"/>
            </a:lvl1pPr>
            <a:lvl2pPr marL="457153" indent="0">
              <a:buNone/>
              <a:defRPr sz="2812"/>
            </a:lvl2pPr>
            <a:lvl3pPr marL="914305" indent="0">
              <a:buNone/>
              <a:defRPr sz="2358"/>
            </a:lvl3pPr>
            <a:lvl4pPr marL="1371458" indent="0">
              <a:buNone/>
              <a:defRPr sz="1996"/>
            </a:lvl4pPr>
            <a:lvl5pPr marL="1828610" indent="0">
              <a:buNone/>
              <a:defRPr sz="1996"/>
            </a:lvl5pPr>
            <a:lvl6pPr marL="2285763" indent="0">
              <a:buNone/>
              <a:defRPr sz="1996"/>
            </a:lvl6pPr>
            <a:lvl7pPr marL="2742915" indent="0">
              <a:buNone/>
              <a:defRPr sz="1996"/>
            </a:lvl7pPr>
            <a:lvl8pPr marL="3200068" indent="0">
              <a:buNone/>
              <a:defRPr sz="1996"/>
            </a:lvl8pPr>
            <a:lvl9pPr marL="3657220" indent="0">
              <a:buNone/>
              <a:defRPr sz="1996"/>
            </a:lvl9pPr>
          </a:lstStyle>
          <a:p>
            <a:pPr lvl="0"/>
            <a:r>
              <a:rPr lang="en-US" noProof="0" smtClean="0"/>
              <a:t>Click icon to add picture</a:t>
            </a:r>
            <a:endParaRPr noProof="0"/>
          </a:p>
        </p:txBody>
      </p:sp>
      <p:sp>
        <p:nvSpPr>
          <p:cNvPr id="5" name="Date Placeholder 1"/>
          <p:cNvSpPr>
            <a:spLocks noGrp="1"/>
          </p:cNvSpPr>
          <p:nvPr>
            <p:ph type="dt" sz="half" idx="14"/>
          </p:nvPr>
        </p:nvSpPr>
        <p:spPr/>
        <p:txBody>
          <a:bodyPr/>
          <a:lstStyle>
            <a:lvl1pPr>
              <a:defRPr/>
            </a:lvl1pPr>
          </a:lstStyle>
          <a:p>
            <a:pPr>
              <a:defRPr/>
            </a:pPr>
            <a:fld id="{FC0ED288-257F-CC4C-B7D0-81F56AD5BAB7}" type="datetime1">
              <a:rPr lang="en-US" altLang="en-US"/>
              <a:pPr>
                <a:defRPr/>
              </a:pPr>
              <a:t>2/3/18</a:t>
            </a:fld>
            <a:endParaRPr lang="en-US" altLang="en-US"/>
          </a:p>
        </p:txBody>
      </p:sp>
      <p:sp>
        <p:nvSpPr>
          <p:cNvPr id="6" name="Footer Placeholder 2"/>
          <p:cNvSpPr>
            <a:spLocks noGrp="1"/>
          </p:cNvSpPr>
          <p:nvPr>
            <p:ph type="ftr" sz="quarter" idx="15"/>
          </p:nvPr>
        </p:nvSpPr>
        <p:spPr/>
        <p:txBody>
          <a:bodyPr/>
          <a:lstStyle>
            <a:lvl1pPr>
              <a:defRPr/>
            </a:lvl1pPr>
          </a:lstStyle>
          <a:p>
            <a:pPr>
              <a:defRPr/>
            </a:pPr>
            <a:r>
              <a:rPr lang="en-US"/>
              <a:t>Intro to ITWS</a:t>
            </a:r>
          </a:p>
        </p:txBody>
      </p:sp>
      <p:sp>
        <p:nvSpPr>
          <p:cNvPr id="7" name="Slide Number Placeholder 6"/>
          <p:cNvSpPr>
            <a:spLocks noGrp="1"/>
          </p:cNvSpPr>
          <p:nvPr>
            <p:ph type="sldNum" sz="quarter" idx="16"/>
          </p:nvPr>
        </p:nvSpPr>
        <p:spPr/>
        <p:txBody>
          <a:bodyPr/>
          <a:lstStyle>
            <a:lvl1pPr>
              <a:defRPr/>
            </a:lvl1pPr>
          </a:lstStyle>
          <a:p>
            <a:pPr>
              <a:defRPr/>
            </a:pPr>
            <a:fld id="{8FA9B015-AECD-2F4D-A9A9-831FC31BDE6E}" type="slidenum">
              <a:rPr lang="en-US" altLang="en-US"/>
              <a:pPr>
                <a:defRPr/>
              </a:pPr>
              <a:t>‹#›</a:t>
            </a:fld>
            <a:endParaRPr lang="en-US"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9276" y="2403145"/>
            <a:ext cx="8056563" cy="1362075"/>
          </a:xfrm>
        </p:spPr>
        <p:txBody>
          <a:bodyPr/>
          <a:lstStyle>
            <a:lvl1pPr algn="ctr">
              <a:defRPr sz="4626" b="0" cap="none" baseline="0"/>
            </a:lvl1pPr>
          </a:lstStyle>
          <a:p>
            <a:r>
              <a:rPr lang="en-US" smtClean="0"/>
              <a:t>Click to edit Master title style</a:t>
            </a:r>
            <a:endParaRPr/>
          </a:p>
        </p:txBody>
      </p:sp>
      <p:sp>
        <p:nvSpPr>
          <p:cNvPr id="3" name="Text Placeholder 2"/>
          <p:cNvSpPr>
            <a:spLocks noGrp="1"/>
          </p:cNvSpPr>
          <p:nvPr>
            <p:ph type="body" idx="1"/>
          </p:nvPr>
        </p:nvSpPr>
        <p:spPr>
          <a:xfrm>
            <a:off x="549276" y="3736005"/>
            <a:ext cx="8056563" cy="1500187"/>
          </a:xfrm>
        </p:spPr>
        <p:txBody>
          <a:bodyPr>
            <a:normAutofit/>
          </a:bodyPr>
          <a:lstStyle>
            <a:lvl1pPr marL="0" indent="0" algn="ctr">
              <a:spcBef>
                <a:spcPts val="300"/>
              </a:spcBef>
              <a:buNone/>
              <a:defRPr sz="1814">
                <a:solidFill>
                  <a:schemeClr val="tx1">
                    <a:tint val="75000"/>
                  </a:schemeClr>
                </a:solidFill>
              </a:defRPr>
            </a:lvl1pPr>
            <a:lvl2pPr marL="457153" indent="0">
              <a:buNone/>
              <a:defRPr sz="1814">
                <a:solidFill>
                  <a:schemeClr val="tx1">
                    <a:tint val="75000"/>
                  </a:schemeClr>
                </a:solidFill>
              </a:defRPr>
            </a:lvl2pPr>
            <a:lvl3pPr marL="914305" indent="0">
              <a:buNone/>
              <a:defRPr sz="1633">
                <a:solidFill>
                  <a:schemeClr val="tx1">
                    <a:tint val="75000"/>
                  </a:schemeClr>
                </a:solidFill>
              </a:defRPr>
            </a:lvl3pPr>
            <a:lvl4pPr marL="1371458" indent="0">
              <a:buNone/>
              <a:defRPr sz="1361">
                <a:solidFill>
                  <a:schemeClr val="tx1">
                    <a:tint val="75000"/>
                  </a:schemeClr>
                </a:solidFill>
              </a:defRPr>
            </a:lvl4pPr>
            <a:lvl5pPr marL="1828610" indent="0">
              <a:buNone/>
              <a:defRPr sz="1361">
                <a:solidFill>
                  <a:schemeClr val="tx1">
                    <a:tint val="75000"/>
                  </a:schemeClr>
                </a:solidFill>
              </a:defRPr>
            </a:lvl5pPr>
            <a:lvl6pPr marL="2285763" indent="0">
              <a:buNone/>
              <a:defRPr sz="1361">
                <a:solidFill>
                  <a:schemeClr val="tx1">
                    <a:tint val="75000"/>
                  </a:schemeClr>
                </a:solidFill>
              </a:defRPr>
            </a:lvl6pPr>
            <a:lvl7pPr marL="2742915" indent="0">
              <a:buNone/>
              <a:defRPr sz="1361">
                <a:solidFill>
                  <a:schemeClr val="tx1">
                    <a:tint val="75000"/>
                  </a:schemeClr>
                </a:solidFill>
              </a:defRPr>
            </a:lvl7pPr>
            <a:lvl8pPr marL="3200068" indent="0">
              <a:buNone/>
              <a:defRPr sz="1361">
                <a:solidFill>
                  <a:schemeClr val="tx1">
                    <a:tint val="75000"/>
                  </a:schemeClr>
                </a:solidFill>
              </a:defRPr>
            </a:lvl8pPr>
            <a:lvl9pPr marL="3657220" indent="0">
              <a:buNone/>
              <a:defRPr sz="1361">
                <a:solidFill>
                  <a:schemeClr val="tx1">
                    <a:tint val="75000"/>
                  </a:schemeClr>
                </a:solidFill>
              </a:defRPr>
            </a:lvl9pPr>
          </a:lstStyle>
          <a:p>
            <a:pPr lvl="0"/>
            <a:r>
              <a:rPr lang="en-US" smtClean="0"/>
              <a:t>Click to edit Master text styles</a:t>
            </a:r>
          </a:p>
        </p:txBody>
      </p:sp>
      <p:sp>
        <p:nvSpPr>
          <p:cNvPr id="4" name="Date Placeholder 1"/>
          <p:cNvSpPr>
            <a:spLocks noGrp="1"/>
          </p:cNvSpPr>
          <p:nvPr>
            <p:ph type="dt" sz="half" idx="10"/>
          </p:nvPr>
        </p:nvSpPr>
        <p:spPr/>
        <p:txBody>
          <a:bodyPr/>
          <a:lstStyle>
            <a:lvl1pPr>
              <a:defRPr/>
            </a:lvl1pPr>
          </a:lstStyle>
          <a:p>
            <a:pPr>
              <a:defRPr/>
            </a:pPr>
            <a:fld id="{6F9190AE-040F-924D-8A46-647FB86C323A}" type="datetime1">
              <a:rPr lang="en-US" altLang="en-US"/>
              <a:pPr>
                <a:defRPr/>
              </a:pPr>
              <a:t>2/3/18</a:t>
            </a:fld>
            <a:endParaRPr lang="en-US" altLang="en-US"/>
          </a:p>
        </p:txBody>
      </p:sp>
      <p:sp>
        <p:nvSpPr>
          <p:cNvPr id="5" name="Footer Placeholder 2"/>
          <p:cNvSpPr>
            <a:spLocks noGrp="1"/>
          </p:cNvSpPr>
          <p:nvPr>
            <p:ph type="ftr" sz="quarter" idx="11"/>
          </p:nvPr>
        </p:nvSpPr>
        <p:spPr/>
        <p:txBody>
          <a:bodyPr/>
          <a:lstStyle>
            <a:lvl1pPr>
              <a:defRPr/>
            </a:lvl1pPr>
          </a:lstStyle>
          <a:p>
            <a:pPr>
              <a:defRPr/>
            </a:pPr>
            <a:r>
              <a:rPr lang="en-US"/>
              <a:t>Intro to ITWS</a:t>
            </a:r>
          </a:p>
        </p:txBody>
      </p:sp>
      <p:sp>
        <p:nvSpPr>
          <p:cNvPr id="6" name="Slide Number Placeholder 6"/>
          <p:cNvSpPr>
            <a:spLocks noGrp="1"/>
          </p:cNvSpPr>
          <p:nvPr>
            <p:ph type="sldNum" sz="quarter" idx="12"/>
          </p:nvPr>
        </p:nvSpPr>
        <p:spPr/>
        <p:txBody>
          <a:bodyPr/>
          <a:lstStyle>
            <a:lvl1pPr>
              <a:defRPr/>
            </a:lvl1pPr>
          </a:lstStyle>
          <a:p>
            <a:pPr>
              <a:defRPr/>
            </a:pPr>
            <a:fld id="{5CC8A312-3561-7F46-A4D8-C0CF650938E5}" type="slidenum">
              <a:rPr lang="en-US" altLang="en-US"/>
              <a:pPr>
                <a:defRPr/>
              </a:pPr>
              <a:t>‹#›</a:t>
            </a:fld>
            <a:endParaRPr lang="en-US"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49275" y="107576"/>
            <a:ext cx="8042276" cy="1336956"/>
          </a:xfrm>
        </p:spPr>
        <p:txBody>
          <a:bodyPr/>
          <a:lstStyle/>
          <a:p>
            <a:r>
              <a:rPr lang="en-US" smtClean="0"/>
              <a:t>Click to edit Master title style</a:t>
            </a:r>
            <a:endParaRPr/>
          </a:p>
        </p:txBody>
      </p:sp>
      <p:sp>
        <p:nvSpPr>
          <p:cNvPr id="3" name="Content Placeholder 2"/>
          <p:cNvSpPr>
            <a:spLocks noGrp="1"/>
          </p:cNvSpPr>
          <p:nvPr>
            <p:ph sz="half" idx="1"/>
          </p:nvPr>
        </p:nvSpPr>
        <p:spPr>
          <a:xfrm>
            <a:off x="549275" y="1600201"/>
            <a:ext cx="3840480" cy="4343400"/>
          </a:xfrm>
        </p:spPr>
        <p:txBody>
          <a:bodyPr>
            <a:normAutofit/>
          </a:bodyPr>
          <a:lstStyle>
            <a:lvl1pPr>
              <a:spcBef>
                <a:spcPts val="1600"/>
              </a:spcBef>
              <a:defRPr sz="1996"/>
            </a:lvl1pPr>
            <a:lvl2pPr>
              <a:defRPr sz="1814"/>
            </a:lvl2pPr>
            <a:lvl3pPr>
              <a:defRPr sz="1814"/>
            </a:lvl3pPr>
            <a:lvl4pPr>
              <a:defRPr sz="1814"/>
            </a:lvl4pPr>
            <a:lvl5pPr>
              <a:defRPr sz="1814"/>
            </a:lvl5pPr>
            <a:lvl6pPr>
              <a:defRPr sz="1814"/>
            </a:lvl6pPr>
            <a:lvl7pPr>
              <a:defRPr sz="1814"/>
            </a:lvl7pPr>
            <a:lvl8pPr>
              <a:defRPr sz="1814"/>
            </a:lvl8pPr>
            <a:lvl9pPr>
              <a:defRPr sz="181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4751072" y="1600201"/>
            <a:ext cx="3840480" cy="4343400"/>
          </a:xfrm>
        </p:spPr>
        <p:txBody>
          <a:bodyPr>
            <a:normAutofit/>
          </a:bodyPr>
          <a:lstStyle>
            <a:lvl1pPr>
              <a:spcBef>
                <a:spcPts val="1600"/>
              </a:spcBef>
              <a:defRPr sz="1996"/>
            </a:lvl1pPr>
            <a:lvl2pPr>
              <a:defRPr sz="1814"/>
            </a:lvl2pPr>
            <a:lvl3pPr>
              <a:defRPr sz="1814"/>
            </a:lvl3pPr>
            <a:lvl4pPr>
              <a:defRPr sz="1814"/>
            </a:lvl4pPr>
            <a:lvl5pPr>
              <a:defRPr sz="1814"/>
            </a:lvl5pPr>
            <a:lvl6pPr>
              <a:defRPr sz="1814"/>
            </a:lvl6pPr>
            <a:lvl7pPr>
              <a:defRPr sz="1814"/>
            </a:lvl7pPr>
            <a:lvl8pPr>
              <a:defRPr sz="1814"/>
            </a:lvl8pPr>
            <a:lvl9pPr>
              <a:defRPr sz="181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1"/>
          <p:cNvSpPr>
            <a:spLocks noGrp="1"/>
          </p:cNvSpPr>
          <p:nvPr>
            <p:ph type="dt" sz="half" idx="10"/>
          </p:nvPr>
        </p:nvSpPr>
        <p:spPr/>
        <p:txBody>
          <a:bodyPr/>
          <a:lstStyle>
            <a:lvl1pPr>
              <a:defRPr/>
            </a:lvl1pPr>
          </a:lstStyle>
          <a:p>
            <a:pPr>
              <a:defRPr/>
            </a:pPr>
            <a:fld id="{FCCB8F09-D9F3-A343-AC50-0A3A1E25A523}" type="datetime1">
              <a:rPr lang="en-US" altLang="en-US"/>
              <a:pPr>
                <a:defRPr/>
              </a:pPr>
              <a:t>2/3/18</a:t>
            </a:fld>
            <a:endParaRPr lang="en-US" altLang="en-US"/>
          </a:p>
        </p:txBody>
      </p:sp>
      <p:sp>
        <p:nvSpPr>
          <p:cNvPr id="6" name="Footer Placeholder 2"/>
          <p:cNvSpPr>
            <a:spLocks noGrp="1"/>
          </p:cNvSpPr>
          <p:nvPr>
            <p:ph type="ftr" sz="quarter" idx="11"/>
          </p:nvPr>
        </p:nvSpPr>
        <p:spPr/>
        <p:txBody>
          <a:bodyPr/>
          <a:lstStyle>
            <a:lvl1pPr>
              <a:defRPr/>
            </a:lvl1pPr>
          </a:lstStyle>
          <a:p>
            <a:pPr>
              <a:defRPr/>
            </a:pPr>
            <a:r>
              <a:rPr lang="en-US"/>
              <a:t>Intro to ITWS</a:t>
            </a:r>
          </a:p>
        </p:txBody>
      </p:sp>
      <p:sp>
        <p:nvSpPr>
          <p:cNvPr id="7" name="Slide Number Placeholder 6"/>
          <p:cNvSpPr>
            <a:spLocks noGrp="1"/>
          </p:cNvSpPr>
          <p:nvPr>
            <p:ph type="sldNum" sz="quarter" idx="12"/>
          </p:nvPr>
        </p:nvSpPr>
        <p:spPr/>
        <p:txBody>
          <a:bodyPr/>
          <a:lstStyle>
            <a:lvl1pPr>
              <a:defRPr/>
            </a:lvl1pPr>
          </a:lstStyle>
          <a:p>
            <a:pPr>
              <a:defRPr/>
            </a:pPr>
            <a:fld id="{2E95D3E3-6182-294A-8AFC-ECC67F5D5476}" type="slidenum">
              <a:rPr lang="en-US" altLang="en-US"/>
              <a:pPr>
                <a:defRPr/>
              </a:pPr>
              <a:t>‹#›</a:t>
            </a:fld>
            <a:endParaRPr lang="en-US"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9274" y="107576"/>
            <a:ext cx="8042276" cy="1336956"/>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549274" y="1453225"/>
            <a:ext cx="3840480" cy="750887"/>
          </a:xfrm>
        </p:spPr>
        <p:txBody>
          <a:bodyPr anchor="b">
            <a:noAutofit/>
          </a:bodyPr>
          <a:lstStyle>
            <a:lvl1pPr marL="0" indent="0" algn="ctr">
              <a:spcBef>
                <a:spcPts val="0"/>
              </a:spcBef>
              <a:buNone/>
              <a:defRPr sz="2358" b="0">
                <a:solidFill>
                  <a:schemeClr val="accent1">
                    <a:lumMod val="60000"/>
                    <a:lumOff val="40000"/>
                  </a:schemeClr>
                </a:solidFill>
              </a:defRPr>
            </a:lvl1pPr>
            <a:lvl2pPr marL="457153" indent="0">
              <a:buNone/>
              <a:defRPr sz="1996" b="1"/>
            </a:lvl2pPr>
            <a:lvl3pPr marL="914305" indent="0">
              <a:buNone/>
              <a:defRPr sz="1814" b="1"/>
            </a:lvl3pPr>
            <a:lvl4pPr marL="1371458" indent="0">
              <a:buNone/>
              <a:defRPr sz="1633" b="1"/>
            </a:lvl4pPr>
            <a:lvl5pPr marL="1828610" indent="0">
              <a:buNone/>
              <a:defRPr sz="1633" b="1"/>
            </a:lvl5pPr>
            <a:lvl6pPr marL="2285763" indent="0">
              <a:buNone/>
              <a:defRPr sz="1633" b="1"/>
            </a:lvl6pPr>
            <a:lvl7pPr marL="2742915" indent="0">
              <a:buNone/>
              <a:defRPr sz="1633" b="1"/>
            </a:lvl7pPr>
            <a:lvl8pPr marL="3200068" indent="0">
              <a:buNone/>
              <a:defRPr sz="1633" b="1"/>
            </a:lvl8pPr>
            <a:lvl9pPr marL="3657220" indent="0">
              <a:buNone/>
              <a:defRPr sz="1633" b="1"/>
            </a:lvl9pPr>
          </a:lstStyle>
          <a:p>
            <a:pPr lvl="0"/>
            <a:r>
              <a:rPr lang="en-US" smtClean="0"/>
              <a:t>Click to edit Master text styles</a:t>
            </a:r>
          </a:p>
        </p:txBody>
      </p:sp>
      <p:sp>
        <p:nvSpPr>
          <p:cNvPr id="4" name="Content Placeholder 3"/>
          <p:cNvSpPr>
            <a:spLocks noGrp="1"/>
          </p:cNvSpPr>
          <p:nvPr>
            <p:ph sz="half" idx="2"/>
          </p:nvPr>
        </p:nvSpPr>
        <p:spPr>
          <a:xfrm>
            <a:off x="549274" y="2347416"/>
            <a:ext cx="3840480" cy="3596185"/>
          </a:xfrm>
        </p:spPr>
        <p:txBody>
          <a:bodyPr>
            <a:normAutofit/>
          </a:bodyPr>
          <a:lstStyle>
            <a:lvl1pPr>
              <a:spcBef>
                <a:spcPts val="1600"/>
              </a:spcBef>
              <a:defRPr sz="1996"/>
            </a:lvl1pPr>
            <a:lvl2pPr>
              <a:defRPr sz="1814"/>
            </a:lvl2pPr>
            <a:lvl3pPr>
              <a:defRPr sz="1814"/>
            </a:lvl3pPr>
            <a:lvl4pPr>
              <a:defRPr sz="1814"/>
            </a:lvl4pPr>
            <a:lvl5pPr>
              <a:defRPr sz="1814"/>
            </a:lvl5pPr>
            <a:lvl6pPr>
              <a:defRPr sz="1633"/>
            </a:lvl6pPr>
            <a:lvl7pPr>
              <a:defRPr sz="1633"/>
            </a:lvl7pPr>
            <a:lvl8pPr>
              <a:defRPr sz="1633"/>
            </a:lvl8pPr>
            <a:lvl9pPr>
              <a:defRPr sz="16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4751070" y="1453225"/>
            <a:ext cx="3840480" cy="750887"/>
          </a:xfrm>
        </p:spPr>
        <p:txBody>
          <a:bodyPr anchor="b">
            <a:noAutofit/>
          </a:bodyPr>
          <a:lstStyle>
            <a:lvl1pPr marL="0" indent="0" algn="ctr">
              <a:spcBef>
                <a:spcPts val="0"/>
              </a:spcBef>
              <a:buNone/>
              <a:defRPr sz="2358" b="0">
                <a:solidFill>
                  <a:schemeClr val="accent1">
                    <a:lumMod val="60000"/>
                    <a:lumOff val="40000"/>
                  </a:schemeClr>
                </a:solidFill>
              </a:defRPr>
            </a:lvl1pPr>
            <a:lvl2pPr marL="457153" indent="0">
              <a:buNone/>
              <a:defRPr sz="1996" b="1"/>
            </a:lvl2pPr>
            <a:lvl3pPr marL="914305" indent="0">
              <a:buNone/>
              <a:defRPr sz="1814" b="1"/>
            </a:lvl3pPr>
            <a:lvl4pPr marL="1371458" indent="0">
              <a:buNone/>
              <a:defRPr sz="1633" b="1"/>
            </a:lvl4pPr>
            <a:lvl5pPr marL="1828610" indent="0">
              <a:buNone/>
              <a:defRPr sz="1633" b="1"/>
            </a:lvl5pPr>
            <a:lvl6pPr marL="2285763" indent="0">
              <a:buNone/>
              <a:defRPr sz="1633" b="1"/>
            </a:lvl6pPr>
            <a:lvl7pPr marL="2742915" indent="0">
              <a:buNone/>
              <a:defRPr sz="1633" b="1"/>
            </a:lvl7pPr>
            <a:lvl8pPr marL="3200068" indent="0">
              <a:buNone/>
              <a:defRPr sz="1633" b="1"/>
            </a:lvl8pPr>
            <a:lvl9pPr marL="3657220" indent="0">
              <a:buNone/>
              <a:defRPr sz="1633" b="1"/>
            </a:lvl9pPr>
          </a:lstStyle>
          <a:p>
            <a:pPr lvl="0"/>
            <a:r>
              <a:rPr lang="en-US" smtClean="0"/>
              <a:t>Click to edit Master text styles</a:t>
            </a:r>
          </a:p>
        </p:txBody>
      </p:sp>
      <p:sp>
        <p:nvSpPr>
          <p:cNvPr id="6" name="Content Placeholder 5"/>
          <p:cNvSpPr>
            <a:spLocks noGrp="1"/>
          </p:cNvSpPr>
          <p:nvPr>
            <p:ph sz="quarter" idx="4"/>
          </p:nvPr>
        </p:nvSpPr>
        <p:spPr>
          <a:xfrm>
            <a:off x="4751070" y="2347416"/>
            <a:ext cx="3840480" cy="3596185"/>
          </a:xfrm>
        </p:spPr>
        <p:txBody>
          <a:bodyPr>
            <a:normAutofit/>
          </a:bodyPr>
          <a:lstStyle>
            <a:lvl1pPr>
              <a:spcBef>
                <a:spcPts val="1600"/>
              </a:spcBef>
              <a:defRPr sz="1996"/>
            </a:lvl1pPr>
            <a:lvl2pPr>
              <a:defRPr sz="1814"/>
            </a:lvl2pPr>
            <a:lvl3pPr>
              <a:defRPr sz="1814"/>
            </a:lvl3pPr>
            <a:lvl4pPr>
              <a:defRPr sz="1814"/>
            </a:lvl4pPr>
            <a:lvl5pPr>
              <a:defRPr sz="1814"/>
            </a:lvl5pPr>
            <a:lvl6pPr>
              <a:defRPr sz="1633"/>
            </a:lvl6pPr>
            <a:lvl7pPr>
              <a:defRPr sz="1633"/>
            </a:lvl7pPr>
            <a:lvl8pPr>
              <a:defRPr sz="1633"/>
            </a:lvl8pPr>
            <a:lvl9pPr>
              <a:defRPr sz="16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1"/>
          <p:cNvSpPr>
            <a:spLocks noGrp="1"/>
          </p:cNvSpPr>
          <p:nvPr>
            <p:ph type="dt" sz="half" idx="10"/>
          </p:nvPr>
        </p:nvSpPr>
        <p:spPr/>
        <p:txBody>
          <a:bodyPr/>
          <a:lstStyle>
            <a:lvl1pPr>
              <a:defRPr/>
            </a:lvl1pPr>
          </a:lstStyle>
          <a:p>
            <a:pPr>
              <a:defRPr/>
            </a:pPr>
            <a:fld id="{79A098F4-4C31-8548-9234-17CAA9DD6905}" type="datetime1">
              <a:rPr lang="en-US" altLang="en-US"/>
              <a:pPr>
                <a:defRPr/>
              </a:pPr>
              <a:t>2/3/18</a:t>
            </a:fld>
            <a:endParaRPr lang="en-US" altLang="en-US"/>
          </a:p>
        </p:txBody>
      </p:sp>
      <p:sp>
        <p:nvSpPr>
          <p:cNvPr id="8" name="Footer Placeholder 2"/>
          <p:cNvSpPr>
            <a:spLocks noGrp="1"/>
          </p:cNvSpPr>
          <p:nvPr>
            <p:ph type="ftr" sz="quarter" idx="11"/>
          </p:nvPr>
        </p:nvSpPr>
        <p:spPr/>
        <p:txBody>
          <a:bodyPr/>
          <a:lstStyle>
            <a:lvl1pPr>
              <a:defRPr/>
            </a:lvl1pPr>
          </a:lstStyle>
          <a:p>
            <a:pPr>
              <a:defRPr/>
            </a:pPr>
            <a:r>
              <a:rPr lang="en-US"/>
              <a:t>Intro to ITWS</a:t>
            </a:r>
          </a:p>
        </p:txBody>
      </p:sp>
      <p:sp>
        <p:nvSpPr>
          <p:cNvPr id="9" name="Slide Number Placeholder 6"/>
          <p:cNvSpPr>
            <a:spLocks noGrp="1"/>
          </p:cNvSpPr>
          <p:nvPr>
            <p:ph type="sldNum" sz="quarter" idx="12"/>
          </p:nvPr>
        </p:nvSpPr>
        <p:spPr/>
        <p:txBody>
          <a:bodyPr/>
          <a:lstStyle>
            <a:lvl1pPr>
              <a:defRPr/>
            </a:lvl1pPr>
          </a:lstStyle>
          <a:p>
            <a:pPr>
              <a:defRPr/>
            </a:pPr>
            <a:fld id="{F578D9FD-8110-064D-B8D8-8C4FD571A28B}" type="slidenum">
              <a:rPr lang="en-US" altLang="en-US"/>
              <a:pPr>
                <a:defRPr/>
              </a:pPr>
              <a:t>‹#›</a:t>
            </a:fld>
            <a:endParaRPr lang="en-US"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1"/>
          <p:cNvSpPr>
            <a:spLocks noGrp="1"/>
          </p:cNvSpPr>
          <p:nvPr>
            <p:ph type="dt" sz="half" idx="10"/>
          </p:nvPr>
        </p:nvSpPr>
        <p:spPr/>
        <p:txBody>
          <a:bodyPr/>
          <a:lstStyle>
            <a:lvl1pPr>
              <a:defRPr/>
            </a:lvl1pPr>
          </a:lstStyle>
          <a:p>
            <a:pPr>
              <a:defRPr/>
            </a:pPr>
            <a:fld id="{49E3249E-0C3E-BD46-A3E5-BD5648EB09FF}" type="datetime1">
              <a:rPr lang="en-US" altLang="en-US"/>
              <a:pPr>
                <a:defRPr/>
              </a:pPr>
              <a:t>2/3/18</a:t>
            </a:fld>
            <a:endParaRPr lang="en-US" altLang="en-US"/>
          </a:p>
        </p:txBody>
      </p:sp>
      <p:sp>
        <p:nvSpPr>
          <p:cNvPr id="4" name="Footer Placeholder 2"/>
          <p:cNvSpPr>
            <a:spLocks noGrp="1"/>
          </p:cNvSpPr>
          <p:nvPr>
            <p:ph type="ftr" sz="quarter" idx="11"/>
          </p:nvPr>
        </p:nvSpPr>
        <p:spPr/>
        <p:txBody>
          <a:bodyPr/>
          <a:lstStyle>
            <a:lvl1pPr>
              <a:defRPr/>
            </a:lvl1pPr>
          </a:lstStyle>
          <a:p>
            <a:pPr>
              <a:defRPr/>
            </a:pPr>
            <a:r>
              <a:rPr lang="en-US"/>
              <a:t>Intro to ITWS</a:t>
            </a:r>
          </a:p>
        </p:txBody>
      </p:sp>
      <p:sp>
        <p:nvSpPr>
          <p:cNvPr id="5" name="Slide Number Placeholder 6"/>
          <p:cNvSpPr>
            <a:spLocks noGrp="1"/>
          </p:cNvSpPr>
          <p:nvPr>
            <p:ph type="sldNum" sz="quarter" idx="12"/>
          </p:nvPr>
        </p:nvSpPr>
        <p:spPr/>
        <p:txBody>
          <a:bodyPr/>
          <a:lstStyle>
            <a:lvl1pPr>
              <a:defRPr/>
            </a:lvl1pPr>
          </a:lstStyle>
          <a:p>
            <a:pPr>
              <a:defRPr/>
            </a:pPr>
            <a:fld id="{D4692292-32DF-3C42-BAD4-B62A4BB244A6}" type="slidenum">
              <a:rPr lang="en-US" altLang="en-US"/>
              <a:pPr>
                <a:defRPr/>
              </a:pPr>
              <a:t>‹#›</a:t>
            </a:fld>
            <a:endParaRPr lang="en-US"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fld id="{03514B80-21D0-3344-8CBD-9D08820F6AF9}" type="datetime1">
              <a:rPr lang="en-US" altLang="en-US"/>
              <a:pPr>
                <a:defRPr/>
              </a:pPr>
              <a:t>2/3/18</a:t>
            </a:fld>
            <a:endParaRPr lang="en-US" altLang="en-US"/>
          </a:p>
        </p:txBody>
      </p:sp>
      <p:sp>
        <p:nvSpPr>
          <p:cNvPr id="3" name="Footer Placeholder 2"/>
          <p:cNvSpPr>
            <a:spLocks noGrp="1"/>
          </p:cNvSpPr>
          <p:nvPr>
            <p:ph type="ftr" sz="quarter" idx="11"/>
          </p:nvPr>
        </p:nvSpPr>
        <p:spPr/>
        <p:txBody>
          <a:bodyPr/>
          <a:lstStyle>
            <a:lvl1pPr>
              <a:defRPr/>
            </a:lvl1pPr>
          </a:lstStyle>
          <a:p>
            <a:pPr>
              <a:defRPr/>
            </a:pPr>
            <a:r>
              <a:rPr lang="en-US"/>
              <a:t>Intro to ITWS</a:t>
            </a:r>
          </a:p>
        </p:txBody>
      </p:sp>
      <p:sp>
        <p:nvSpPr>
          <p:cNvPr id="4" name="Slide Number Placeholder 6"/>
          <p:cNvSpPr>
            <a:spLocks noGrp="1"/>
          </p:cNvSpPr>
          <p:nvPr>
            <p:ph type="sldNum" sz="quarter" idx="12"/>
          </p:nvPr>
        </p:nvSpPr>
        <p:spPr/>
        <p:txBody>
          <a:bodyPr/>
          <a:lstStyle>
            <a:lvl1pPr>
              <a:defRPr/>
            </a:lvl1pPr>
          </a:lstStyle>
          <a:p>
            <a:pPr>
              <a:defRPr/>
            </a:pPr>
            <a:fld id="{E3290B45-551F-B142-81A5-15B9E15CB39C}" type="slidenum">
              <a:rPr lang="en-US" altLang="en-US"/>
              <a:pPr>
                <a:defRPr/>
              </a:pPr>
              <a:t>‹#›</a:t>
            </a:fld>
            <a:endParaRPr lang="en-US"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9" y="611873"/>
            <a:ext cx="3840480" cy="1162050"/>
          </a:xfrm>
        </p:spPr>
        <p:txBody>
          <a:bodyPr/>
          <a:lstStyle>
            <a:lvl1pPr algn="ctr">
              <a:defRPr sz="3628" b="0"/>
            </a:lvl1pPr>
          </a:lstStyle>
          <a:p>
            <a:r>
              <a:rPr lang="en-US" smtClean="0"/>
              <a:t>Click to edit Master title style</a:t>
            </a:r>
            <a:endParaRPr/>
          </a:p>
        </p:txBody>
      </p:sp>
      <p:sp>
        <p:nvSpPr>
          <p:cNvPr id="3" name="Content Placeholder 2"/>
          <p:cNvSpPr>
            <a:spLocks noGrp="1"/>
          </p:cNvSpPr>
          <p:nvPr>
            <p:ph idx="1"/>
          </p:nvPr>
        </p:nvSpPr>
        <p:spPr>
          <a:xfrm>
            <a:off x="4742825" y="368300"/>
            <a:ext cx="3840480" cy="5575300"/>
          </a:xfrm>
        </p:spPr>
        <p:txBody>
          <a:bodyPr>
            <a:normAutofit/>
          </a:bodyPr>
          <a:lstStyle>
            <a:lvl1pPr>
              <a:spcBef>
                <a:spcPts val="2000"/>
              </a:spcBef>
              <a:defRPr sz="2177"/>
            </a:lvl1pPr>
            <a:lvl2pPr>
              <a:defRPr sz="1996"/>
            </a:lvl2pPr>
            <a:lvl3pPr>
              <a:defRPr sz="1814"/>
            </a:lvl3pPr>
            <a:lvl4pPr>
              <a:defRPr sz="1814"/>
            </a:lvl4pPr>
            <a:lvl5pPr>
              <a:defRPr sz="1814"/>
            </a:lvl5pPr>
            <a:lvl6pPr>
              <a:defRPr sz="1996"/>
            </a:lvl6pPr>
            <a:lvl7pPr>
              <a:defRPr sz="1996"/>
            </a:lvl7pPr>
            <a:lvl8pPr>
              <a:defRPr sz="1996"/>
            </a:lvl8pPr>
            <a:lvl9pPr>
              <a:defRPr sz="1996"/>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533399" y="1787856"/>
            <a:ext cx="3840480" cy="3720152"/>
          </a:xfrm>
        </p:spPr>
        <p:txBody>
          <a:bodyPr>
            <a:normAutofit/>
          </a:bodyPr>
          <a:lstStyle>
            <a:lvl1pPr marL="0" indent="0" algn="ctr">
              <a:buNone/>
              <a:defRPr sz="1814"/>
            </a:lvl1pPr>
            <a:lvl2pPr marL="457153" indent="0">
              <a:buNone/>
              <a:defRPr sz="1179"/>
            </a:lvl2pPr>
            <a:lvl3pPr marL="914305" indent="0">
              <a:buNone/>
              <a:defRPr sz="998"/>
            </a:lvl3pPr>
            <a:lvl4pPr marL="1371458" indent="0">
              <a:buNone/>
              <a:defRPr sz="907"/>
            </a:lvl4pPr>
            <a:lvl5pPr marL="1828610" indent="0">
              <a:buNone/>
              <a:defRPr sz="907"/>
            </a:lvl5pPr>
            <a:lvl6pPr marL="2285763" indent="0">
              <a:buNone/>
              <a:defRPr sz="907"/>
            </a:lvl6pPr>
            <a:lvl7pPr marL="2742915" indent="0">
              <a:buNone/>
              <a:defRPr sz="907"/>
            </a:lvl7pPr>
            <a:lvl8pPr marL="3200068" indent="0">
              <a:buNone/>
              <a:defRPr sz="907"/>
            </a:lvl8pPr>
            <a:lvl9pPr marL="3657220" indent="0">
              <a:buNone/>
              <a:defRPr sz="907"/>
            </a:lvl9pPr>
          </a:lstStyle>
          <a:p>
            <a:pPr lvl="0"/>
            <a:r>
              <a:rPr lang="en-US" smtClean="0"/>
              <a:t>Click to edit Master text styles</a:t>
            </a:r>
          </a:p>
        </p:txBody>
      </p:sp>
      <p:sp>
        <p:nvSpPr>
          <p:cNvPr id="5" name="Date Placeholder 1"/>
          <p:cNvSpPr>
            <a:spLocks noGrp="1"/>
          </p:cNvSpPr>
          <p:nvPr>
            <p:ph type="dt" sz="half" idx="10"/>
          </p:nvPr>
        </p:nvSpPr>
        <p:spPr/>
        <p:txBody>
          <a:bodyPr/>
          <a:lstStyle>
            <a:lvl1pPr>
              <a:defRPr/>
            </a:lvl1pPr>
          </a:lstStyle>
          <a:p>
            <a:pPr>
              <a:defRPr/>
            </a:pPr>
            <a:fld id="{CEFE678B-F226-8B42-BC8C-6F2707DBC06F}" type="datetime1">
              <a:rPr lang="en-US" altLang="en-US"/>
              <a:pPr>
                <a:defRPr/>
              </a:pPr>
              <a:t>2/3/18</a:t>
            </a:fld>
            <a:endParaRPr lang="en-US" altLang="en-US"/>
          </a:p>
        </p:txBody>
      </p:sp>
      <p:sp>
        <p:nvSpPr>
          <p:cNvPr id="6" name="Footer Placeholder 2"/>
          <p:cNvSpPr>
            <a:spLocks noGrp="1"/>
          </p:cNvSpPr>
          <p:nvPr>
            <p:ph type="ftr" sz="quarter" idx="11"/>
          </p:nvPr>
        </p:nvSpPr>
        <p:spPr/>
        <p:txBody>
          <a:bodyPr/>
          <a:lstStyle>
            <a:lvl1pPr>
              <a:defRPr/>
            </a:lvl1pPr>
          </a:lstStyle>
          <a:p>
            <a:pPr>
              <a:defRPr/>
            </a:pPr>
            <a:r>
              <a:rPr lang="en-US"/>
              <a:t>Intro to ITWS</a:t>
            </a:r>
          </a:p>
        </p:txBody>
      </p:sp>
      <p:sp>
        <p:nvSpPr>
          <p:cNvPr id="7" name="Slide Number Placeholder 6"/>
          <p:cNvSpPr>
            <a:spLocks noGrp="1"/>
          </p:cNvSpPr>
          <p:nvPr>
            <p:ph type="sldNum" sz="quarter" idx="12"/>
          </p:nvPr>
        </p:nvSpPr>
        <p:spPr/>
        <p:txBody>
          <a:bodyPr/>
          <a:lstStyle>
            <a:lvl1pPr>
              <a:defRPr/>
            </a:lvl1pPr>
          </a:lstStyle>
          <a:p>
            <a:pPr>
              <a:defRPr/>
            </a:pPr>
            <a:fld id="{7D10783E-F1A5-D348-8ABB-027065BCB533}" type="slidenum">
              <a:rPr lang="en-US" altLang="en-US"/>
              <a:pPr>
                <a:defRPr/>
              </a:pPr>
              <a:t>‹#›</a:t>
            </a:fld>
            <a:endParaRPr lang="en-US"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3">
        <a:schemeClr val="bg2"/>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548641" y="108012"/>
            <a:ext cx="8042400" cy="1336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100794" tIns="50397" rIns="100794" bIns="50397" numCol="1" anchor="b"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548641" y="1600008"/>
            <a:ext cx="8042400" cy="4343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100794" tIns="50397" rIns="100794" bIns="50397"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2" name="Date Placeholder 1"/>
          <p:cNvSpPr>
            <a:spLocks noGrp="1"/>
          </p:cNvSpPr>
          <p:nvPr>
            <p:ph type="dt" sz="half" idx="2"/>
          </p:nvPr>
        </p:nvSpPr>
        <p:spPr>
          <a:xfrm>
            <a:off x="457920" y="6356827"/>
            <a:ext cx="2132640" cy="364359"/>
          </a:xfrm>
          <a:prstGeom prst="rect">
            <a:avLst/>
          </a:prstGeom>
        </p:spPr>
        <p:txBody>
          <a:bodyPr vert="horz" wrap="square" lIns="91440" tIns="45720" rIns="91440" bIns="45720" numCol="1" anchor="ctr" anchorCtr="0" compatLnSpc="1">
            <a:prstTxWarp prst="textNoShape">
              <a:avLst/>
            </a:prstTxWarp>
          </a:bodyPr>
          <a:lstStyle>
            <a:lvl1pPr eaLnBrk="1" hangingPunct="1">
              <a:defRPr sz="1089">
                <a:solidFill>
                  <a:srgbClr val="898989"/>
                </a:solidFill>
              </a:defRPr>
            </a:lvl1pPr>
          </a:lstStyle>
          <a:p>
            <a:pPr>
              <a:defRPr/>
            </a:pPr>
            <a:fld id="{D7592CBC-B611-8E4C-8AA0-9DDA9933DAA8}" type="datetime1">
              <a:rPr lang="en-US" altLang="en-US"/>
              <a:pPr>
                <a:defRPr/>
              </a:pPr>
              <a:t>2/3/18</a:t>
            </a:fld>
            <a:endParaRPr lang="en-US" altLang="en-US"/>
          </a:p>
        </p:txBody>
      </p:sp>
      <p:sp>
        <p:nvSpPr>
          <p:cNvPr id="3" name="Footer Placeholder 2"/>
          <p:cNvSpPr>
            <a:spLocks noGrp="1"/>
          </p:cNvSpPr>
          <p:nvPr>
            <p:ph type="ftr" sz="quarter" idx="3"/>
          </p:nvPr>
        </p:nvSpPr>
        <p:spPr>
          <a:xfrm>
            <a:off x="3124800" y="6356827"/>
            <a:ext cx="2894400" cy="364359"/>
          </a:xfrm>
          <a:prstGeom prst="rect">
            <a:avLst/>
          </a:prstGeom>
        </p:spPr>
        <p:txBody>
          <a:bodyPr vert="horz" lIns="91440" tIns="45720" rIns="91440" bIns="45720" rtlCol="0" anchor="ctr"/>
          <a:lstStyle>
            <a:lvl1pPr algn="ctr" eaLnBrk="1" hangingPunct="1">
              <a:defRPr sz="1089">
                <a:solidFill>
                  <a:schemeClr val="tx1">
                    <a:tint val="75000"/>
                  </a:schemeClr>
                </a:solidFill>
                <a:ea typeface="ＭＳ Ｐゴシック" charset="0"/>
                <a:cs typeface="ＭＳ Ｐゴシック" charset="0"/>
              </a:defRPr>
            </a:lvl1pPr>
          </a:lstStyle>
          <a:p>
            <a:pPr>
              <a:defRPr/>
            </a:pPr>
            <a:r>
              <a:rPr lang="en-US"/>
              <a:t>Intro to ITWS</a:t>
            </a:r>
          </a:p>
        </p:txBody>
      </p:sp>
      <p:sp>
        <p:nvSpPr>
          <p:cNvPr id="7" name="Slide Number Placeholder 6"/>
          <p:cNvSpPr>
            <a:spLocks noGrp="1"/>
          </p:cNvSpPr>
          <p:nvPr>
            <p:ph type="sldNum" sz="quarter" idx="4"/>
          </p:nvPr>
        </p:nvSpPr>
        <p:spPr>
          <a:xfrm>
            <a:off x="6553441" y="6356827"/>
            <a:ext cx="2134080" cy="364359"/>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089">
                <a:solidFill>
                  <a:srgbClr val="898989"/>
                </a:solidFill>
              </a:defRPr>
            </a:lvl1pPr>
          </a:lstStyle>
          <a:p>
            <a:pPr>
              <a:defRPr/>
            </a:pPr>
            <a:fld id="{DBA6B6C6-2B47-E84D-8E24-6AC13378A636}" type="slidenum">
              <a:rPr lang="en-US" altLang="en-US"/>
              <a:pPr>
                <a:defRPr/>
              </a:pPr>
              <a:t>‹#›</a:t>
            </a:fld>
            <a:endParaRPr lang="en-US" altLang="en-US"/>
          </a:p>
        </p:txBody>
      </p:sp>
    </p:spTree>
    <p:extLst>
      <p:ext uri="{BB962C8B-B14F-4D97-AF65-F5344CB8AC3E}">
        <p14:creationId xmlns:p14="http://schemas.microsoft.com/office/powerpoint/2010/main" val="1117500768"/>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Lst>
  <p:hf hdr="0"/>
  <p:txStyles>
    <p:titleStyle>
      <a:lvl1pPr algn="ctr" defTabSz="912973" rtl="0" eaLnBrk="0" fontAlgn="base" hangingPunct="0">
        <a:spcBef>
          <a:spcPct val="0"/>
        </a:spcBef>
        <a:spcAft>
          <a:spcPct val="0"/>
        </a:spcAft>
        <a:defRPr sz="4626" kern="1200">
          <a:solidFill>
            <a:schemeClr val="accent1"/>
          </a:solidFill>
          <a:latin typeface="+mj-lt"/>
          <a:ea typeface="ＭＳ Ｐゴシック" pitchFamily="-109" charset="-128"/>
          <a:cs typeface="ＭＳ Ｐゴシック" charset="0"/>
        </a:defRPr>
      </a:lvl1pPr>
      <a:lvl2pPr algn="ctr" defTabSz="912973" rtl="0" eaLnBrk="0" fontAlgn="base" hangingPunct="0">
        <a:spcBef>
          <a:spcPct val="0"/>
        </a:spcBef>
        <a:spcAft>
          <a:spcPct val="0"/>
        </a:spcAft>
        <a:defRPr sz="4626">
          <a:solidFill>
            <a:schemeClr val="accent1"/>
          </a:solidFill>
          <a:latin typeface="News Gothic MT" pitchFamily="-109" charset="0"/>
          <a:ea typeface="ＭＳ Ｐゴシック" pitchFamily="-109" charset="-128"/>
          <a:cs typeface="ＭＳ Ｐゴシック" charset="0"/>
        </a:defRPr>
      </a:lvl2pPr>
      <a:lvl3pPr algn="ctr" defTabSz="912973" rtl="0" eaLnBrk="0" fontAlgn="base" hangingPunct="0">
        <a:spcBef>
          <a:spcPct val="0"/>
        </a:spcBef>
        <a:spcAft>
          <a:spcPct val="0"/>
        </a:spcAft>
        <a:defRPr sz="4626">
          <a:solidFill>
            <a:schemeClr val="accent1"/>
          </a:solidFill>
          <a:latin typeface="News Gothic MT" pitchFamily="-109" charset="0"/>
          <a:ea typeface="ＭＳ Ｐゴシック" pitchFamily="-109" charset="-128"/>
          <a:cs typeface="ＭＳ Ｐゴシック" charset="0"/>
        </a:defRPr>
      </a:lvl3pPr>
      <a:lvl4pPr algn="ctr" defTabSz="912973" rtl="0" eaLnBrk="0" fontAlgn="base" hangingPunct="0">
        <a:spcBef>
          <a:spcPct val="0"/>
        </a:spcBef>
        <a:spcAft>
          <a:spcPct val="0"/>
        </a:spcAft>
        <a:defRPr sz="4626">
          <a:solidFill>
            <a:schemeClr val="accent1"/>
          </a:solidFill>
          <a:latin typeface="News Gothic MT" pitchFamily="-109" charset="0"/>
          <a:ea typeface="ＭＳ Ｐゴシック" pitchFamily="-109" charset="-128"/>
          <a:cs typeface="ＭＳ Ｐゴシック" charset="0"/>
        </a:defRPr>
      </a:lvl4pPr>
      <a:lvl5pPr algn="ctr" defTabSz="912973" rtl="0" eaLnBrk="0" fontAlgn="base" hangingPunct="0">
        <a:spcBef>
          <a:spcPct val="0"/>
        </a:spcBef>
        <a:spcAft>
          <a:spcPct val="0"/>
        </a:spcAft>
        <a:defRPr sz="4626">
          <a:solidFill>
            <a:schemeClr val="accent1"/>
          </a:solidFill>
          <a:latin typeface="News Gothic MT" pitchFamily="-109" charset="0"/>
          <a:ea typeface="ＭＳ Ｐゴシック" pitchFamily="-109" charset="-128"/>
          <a:cs typeface="ＭＳ Ｐゴシック" charset="0"/>
        </a:defRPr>
      </a:lvl5pPr>
      <a:lvl6pPr marL="414726" algn="ctr" defTabSz="912973" rtl="0" fontAlgn="base">
        <a:spcBef>
          <a:spcPct val="0"/>
        </a:spcBef>
        <a:spcAft>
          <a:spcPct val="0"/>
        </a:spcAft>
        <a:defRPr sz="4626">
          <a:solidFill>
            <a:schemeClr val="accent1"/>
          </a:solidFill>
          <a:latin typeface="News Gothic MT" pitchFamily="-109" charset="0"/>
          <a:ea typeface="ＭＳ Ｐゴシック" pitchFamily="-109" charset="-128"/>
        </a:defRPr>
      </a:lvl6pPr>
      <a:lvl7pPr marL="829452" algn="ctr" defTabSz="912973" rtl="0" fontAlgn="base">
        <a:spcBef>
          <a:spcPct val="0"/>
        </a:spcBef>
        <a:spcAft>
          <a:spcPct val="0"/>
        </a:spcAft>
        <a:defRPr sz="4626">
          <a:solidFill>
            <a:schemeClr val="accent1"/>
          </a:solidFill>
          <a:latin typeface="News Gothic MT" pitchFamily="-109" charset="0"/>
          <a:ea typeface="ＭＳ Ｐゴシック" pitchFamily="-109" charset="-128"/>
        </a:defRPr>
      </a:lvl7pPr>
      <a:lvl8pPr marL="1244178" algn="ctr" defTabSz="912973" rtl="0" fontAlgn="base">
        <a:spcBef>
          <a:spcPct val="0"/>
        </a:spcBef>
        <a:spcAft>
          <a:spcPct val="0"/>
        </a:spcAft>
        <a:defRPr sz="4626">
          <a:solidFill>
            <a:schemeClr val="accent1"/>
          </a:solidFill>
          <a:latin typeface="News Gothic MT" pitchFamily="-109" charset="0"/>
          <a:ea typeface="ＭＳ Ｐゴシック" pitchFamily="-109" charset="-128"/>
        </a:defRPr>
      </a:lvl8pPr>
      <a:lvl9pPr marL="1658904" algn="ctr" defTabSz="912973" rtl="0" fontAlgn="base">
        <a:spcBef>
          <a:spcPct val="0"/>
        </a:spcBef>
        <a:spcAft>
          <a:spcPct val="0"/>
        </a:spcAft>
        <a:defRPr sz="4626">
          <a:solidFill>
            <a:schemeClr val="accent1"/>
          </a:solidFill>
          <a:latin typeface="News Gothic MT" pitchFamily="-109" charset="0"/>
          <a:ea typeface="ＭＳ Ｐゴシック" pitchFamily="-109" charset="-128"/>
        </a:defRPr>
      </a:lvl9pPr>
    </p:titleStyle>
    <p:bodyStyle>
      <a:lvl1pPr marL="348485" indent="-348485" algn="l" defTabSz="912973" rtl="0" eaLnBrk="0" fontAlgn="base" hangingPunct="0">
        <a:spcBef>
          <a:spcPts val="1996"/>
        </a:spcBef>
        <a:spcAft>
          <a:spcPct val="0"/>
        </a:spcAft>
        <a:buClr>
          <a:srgbClr val="6FB7D7"/>
        </a:buClr>
        <a:buSzPct val="110000"/>
        <a:buFont typeface="Wingdings 2" charset="2"/>
        <a:buChar char=""/>
        <a:defRPr sz="2358" kern="1200">
          <a:solidFill>
            <a:srgbClr val="595959"/>
          </a:solidFill>
          <a:latin typeface="+mn-lt"/>
          <a:ea typeface="ＭＳ Ｐゴシック" pitchFamily="-109" charset="-128"/>
          <a:cs typeface="ＭＳ Ｐゴシック" charset="0"/>
        </a:defRPr>
      </a:lvl1pPr>
      <a:lvl2pPr marL="685450" indent="-335525" algn="l" defTabSz="912973" rtl="0" eaLnBrk="0" fontAlgn="base" hangingPunct="0">
        <a:spcBef>
          <a:spcPts val="601"/>
        </a:spcBef>
        <a:spcAft>
          <a:spcPct val="0"/>
        </a:spcAft>
        <a:buClr>
          <a:srgbClr val="215D77"/>
        </a:buClr>
        <a:buSzPct val="110000"/>
        <a:buFont typeface="Wingdings 2" charset="2"/>
        <a:buChar char=""/>
        <a:defRPr sz="2177" kern="1200">
          <a:solidFill>
            <a:srgbClr val="595959"/>
          </a:solidFill>
          <a:latin typeface="+mn-lt"/>
          <a:ea typeface="ＭＳ Ｐゴシック" pitchFamily="-109" charset="-128"/>
          <a:cs typeface="+mn-cs"/>
        </a:defRPr>
      </a:lvl2pPr>
      <a:lvl3pPr marL="967694" indent="-282244" algn="l" defTabSz="912973" rtl="0" eaLnBrk="0" fontAlgn="base" hangingPunct="0">
        <a:spcBef>
          <a:spcPts val="601"/>
        </a:spcBef>
        <a:spcAft>
          <a:spcPct val="0"/>
        </a:spcAft>
        <a:buClr>
          <a:srgbClr val="6FB7D7"/>
        </a:buClr>
        <a:buSzPct val="110000"/>
        <a:buFont typeface="Wingdings 2" charset="2"/>
        <a:buChar char=""/>
        <a:defRPr sz="1996" kern="1200">
          <a:solidFill>
            <a:srgbClr val="595959"/>
          </a:solidFill>
          <a:latin typeface="+mn-lt"/>
          <a:ea typeface="ＭＳ Ｐゴシック" pitchFamily="-109" charset="-128"/>
          <a:cs typeface="+mn-cs"/>
        </a:defRPr>
      </a:lvl3pPr>
      <a:lvl4pPr marL="1262899" indent="-295205" algn="l" defTabSz="912973" rtl="0" eaLnBrk="0" fontAlgn="base" hangingPunct="0">
        <a:spcBef>
          <a:spcPts val="601"/>
        </a:spcBef>
        <a:spcAft>
          <a:spcPct val="0"/>
        </a:spcAft>
        <a:buClr>
          <a:srgbClr val="215D77"/>
        </a:buClr>
        <a:buSzPct val="110000"/>
        <a:buFont typeface="Wingdings 2" charset="2"/>
        <a:buChar char=""/>
        <a:defRPr sz="1814" kern="1200">
          <a:solidFill>
            <a:srgbClr val="595959"/>
          </a:solidFill>
          <a:latin typeface="+mn-lt"/>
          <a:ea typeface="ＭＳ Ｐゴシック" pitchFamily="-109" charset="-128"/>
          <a:cs typeface="+mn-cs"/>
        </a:defRPr>
      </a:lvl4pPr>
      <a:lvl5pPr marL="1545143" indent="-282244" algn="l" defTabSz="912973" rtl="0" eaLnBrk="0" fontAlgn="base" hangingPunct="0">
        <a:spcBef>
          <a:spcPts val="601"/>
        </a:spcBef>
        <a:spcAft>
          <a:spcPct val="0"/>
        </a:spcAft>
        <a:buClr>
          <a:srgbClr val="6FB7D7"/>
        </a:buClr>
        <a:buSzPct val="110000"/>
        <a:buFont typeface="Wingdings 2" charset="2"/>
        <a:buChar char=""/>
        <a:defRPr sz="1814" kern="1200">
          <a:solidFill>
            <a:srgbClr val="595959"/>
          </a:solidFill>
          <a:latin typeface="+mn-lt"/>
          <a:ea typeface="ＭＳ Ｐゴシック" pitchFamily="-109" charset="-128"/>
          <a:cs typeface="+mn-cs"/>
        </a:defRPr>
      </a:lvl5pPr>
      <a:lvl6pPr marL="2514340" indent="-228577" algn="l" defTabSz="914305" rtl="0" eaLnBrk="1" latinLnBrk="0" hangingPunct="1">
        <a:spcBef>
          <a:spcPct val="20000"/>
        </a:spcBef>
        <a:buFont typeface="Arial" pitchFamily="34" charset="0"/>
        <a:buChar char="•"/>
        <a:defRPr sz="1996" kern="1200">
          <a:solidFill>
            <a:schemeClr val="tx1"/>
          </a:solidFill>
          <a:latin typeface="+mn-lt"/>
          <a:ea typeface="+mn-ea"/>
          <a:cs typeface="+mn-cs"/>
        </a:defRPr>
      </a:lvl6pPr>
      <a:lvl7pPr marL="2971492" indent="-228577" algn="l" defTabSz="914305" rtl="0" eaLnBrk="1" latinLnBrk="0" hangingPunct="1">
        <a:spcBef>
          <a:spcPct val="20000"/>
        </a:spcBef>
        <a:buFont typeface="Arial" pitchFamily="34" charset="0"/>
        <a:buChar char="•"/>
        <a:defRPr sz="1996" kern="1200">
          <a:solidFill>
            <a:schemeClr val="tx1"/>
          </a:solidFill>
          <a:latin typeface="+mn-lt"/>
          <a:ea typeface="+mn-ea"/>
          <a:cs typeface="+mn-cs"/>
        </a:defRPr>
      </a:lvl7pPr>
      <a:lvl8pPr marL="3428645" indent="-228577" algn="l" defTabSz="914305" rtl="0" eaLnBrk="1" latinLnBrk="0" hangingPunct="1">
        <a:spcBef>
          <a:spcPct val="20000"/>
        </a:spcBef>
        <a:buFont typeface="Arial" pitchFamily="34" charset="0"/>
        <a:buChar char="•"/>
        <a:defRPr sz="1996" kern="1200">
          <a:solidFill>
            <a:schemeClr val="tx1"/>
          </a:solidFill>
          <a:latin typeface="+mn-lt"/>
          <a:ea typeface="+mn-ea"/>
          <a:cs typeface="+mn-cs"/>
        </a:defRPr>
      </a:lvl8pPr>
      <a:lvl9pPr marL="3885797" indent="-228577" algn="l" defTabSz="914305" rtl="0" eaLnBrk="1" latinLnBrk="0" hangingPunct="1">
        <a:spcBef>
          <a:spcPct val="20000"/>
        </a:spcBef>
        <a:buFont typeface="Arial" pitchFamily="34" charset="0"/>
        <a:buChar char="•"/>
        <a:defRPr sz="1996" kern="1200">
          <a:solidFill>
            <a:schemeClr val="tx1"/>
          </a:solidFill>
          <a:latin typeface="+mn-lt"/>
          <a:ea typeface="+mn-ea"/>
          <a:cs typeface="+mn-cs"/>
        </a:defRPr>
      </a:lvl9pPr>
    </p:bodyStyle>
    <p:otherStyle>
      <a:defPPr>
        <a:defRPr/>
      </a:defPPr>
      <a:lvl1pPr marL="0" algn="l" defTabSz="914305" rtl="0" eaLnBrk="1" latinLnBrk="0" hangingPunct="1">
        <a:defRPr sz="1814" kern="1200">
          <a:solidFill>
            <a:schemeClr val="tx1"/>
          </a:solidFill>
          <a:latin typeface="+mn-lt"/>
          <a:ea typeface="+mn-ea"/>
          <a:cs typeface="+mn-cs"/>
        </a:defRPr>
      </a:lvl1pPr>
      <a:lvl2pPr marL="457153" algn="l" defTabSz="914305" rtl="0" eaLnBrk="1" latinLnBrk="0" hangingPunct="1">
        <a:defRPr sz="1814" kern="1200">
          <a:solidFill>
            <a:schemeClr val="tx1"/>
          </a:solidFill>
          <a:latin typeface="+mn-lt"/>
          <a:ea typeface="+mn-ea"/>
          <a:cs typeface="+mn-cs"/>
        </a:defRPr>
      </a:lvl2pPr>
      <a:lvl3pPr marL="914305" algn="l" defTabSz="914305" rtl="0" eaLnBrk="1" latinLnBrk="0" hangingPunct="1">
        <a:defRPr sz="1814" kern="1200">
          <a:solidFill>
            <a:schemeClr val="tx1"/>
          </a:solidFill>
          <a:latin typeface="+mn-lt"/>
          <a:ea typeface="+mn-ea"/>
          <a:cs typeface="+mn-cs"/>
        </a:defRPr>
      </a:lvl3pPr>
      <a:lvl4pPr marL="1371458" algn="l" defTabSz="914305" rtl="0" eaLnBrk="1" latinLnBrk="0" hangingPunct="1">
        <a:defRPr sz="1814" kern="1200">
          <a:solidFill>
            <a:schemeClr val="tx1"/>
          </a:solidFill>
          <a:latin typeface="+mn-lt"/>
          <a:ea typeface="+mn-ea"/>
          <a:cs typeface="+mn-cs"/>
        </a:defRPr>
      </a:lvl4pPr>
      <a:lvl5pPr marL="1828610" algn="l" defTabSz="914305" rtl="0" eaLnBrk="1" latinLnBrk="0" hangingPunct="1">
        <a:defRPr sz="1814" kern="1200">
          <a:solidFill>
            <a:schemeClr val="tx1"/>
          </a:solidFill>
          <a:latin typeface="+mn-lt"/>
          <a:ea typeface="+mn-ea"/>
          <a:cs typeface="+mn-cs"/>
        </a:defRPr>
      </a:lvl5pPr>
      <a:lvl6pPr marL="2285763" algn="l" defTabSz="914305" rtl="0" eaLnBrk="1" latinLnBrk="0" hangingPunct="1">
        <a:defRPr sz="1814" kern="1200">
          <a:solidFill>
            <a:schemeClr val="tx1"/>
          </a:solidFill>
          <a:latin typeface="+mn-lt"/>
          <a:ea typeface="+mn-ea"/>
          <a:cs typeface="+mn-cs"/>
        </a:defRPr>
      </a:lvl6pPr>
      <a:lvl7pPr marL="2742915" algn="l" defTabSz="914305" rtl="0" eaLnBrk="1" latinLnBrk="0" hangingPunct="1">
        <a:defRPr sz="1814" kern="1200">
          <a:solidFill>
            <a:schemeClr val="tx1"/>
          </a:solidFill>
          <a:latin typeface="+mn-lt"/>
          <a:ea typeface="+mn-ea"/>
          <a:cs typeface="+mn-cs"/>
        </a:defRPr>
      </a:lvl7pPr>
      <a:lvl8pPr marL="3200068" algn="l" defTabSz="914305" rtl="0" eaLnBrk="1" latinLnBrk="0" hangingPunct="1">
        <a:defRPr sz="1814" kern="1200">
          <a:solidFill>
            <a:schemeClr val="tx1"/>
          </a:solidFill>
          <a:latin typeface="+mn-lt"/>
          <a:ea typeface="+mn-ea"/>
          <a:cs typeface="+mn-cs"/>
        </a:defRPr>
      </a:lvl8pPr>
      <a:lvl9pPr marL="3657220" algn="l" defTabSz="914305" rtl="0" eaLnBrk="1" latinLnBrk="0" hangingPunct="1">
        <a:defRPr sz="181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NULL"/><Relationship Id="rId4" Type="http://schemas.openxmlformats.org/officeDocument/2006/relationships/hyperlink" Target="http://www.mandalatv.net/itp/drivebys/css/" TargetMode="External"/><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ReviewForLab2/ITWS1100-F17-W4C2P1-TechPres07-HTML&amp;CSSReview&amp;Lab2-Ex3-Pg11.html"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hyperlink" Target="https://tutsplus.com/lesson/the-box-model/" TargetMode="External"/><Relationship Id="rId4" Type="http://schemas.openxmlformats.org/officeDocument/2006/relationships/hyperlink" Target="http://webdesign.tutsplus.com/tutorials/workflow-tutorials/faster-htmlcss-workflow-with-chrome-developer-tools/" TargetMode="External"/><Relationship Id="rId1" Type="http://schemas.openxmlformats.org/officeDocument/2006/relationships/slideLayout" Target="../slideLayouts/slideLayout2.xml"/><Relationship Id="rId2" Type="http://schemas.openxmlformats.org/officeDocument/2006/relationships/hyperlink" Target="http://www.w3schools.co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ReviewForLab2/ITWS1100-F17-W4C2P1-TechPres07-HTML&amp;CSSReview&amp;Lab2-Ex4-Pg15.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ReviewForLab2/ITWS1100-F17-W4C2P1-TechPres07-HTML&amp;CSSReview&amp;Lab2-Ex5-Pg16.html"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hyperlink" Target="ReviewForLab2/ITWS1100-F17-W4C2P1-TechPres07-HTML&amp;CSSReview&amp;Lab2-Ex1-Pg4.html" TargetMode="External"/><Relationship Id="rId4" Type="http://schemas.openxmlformats.org/officeDocument/2006/relationships/image" Target="NULL"/><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NUL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ReviewForLab2/ITWS1100-F17-W4C2P1-TechPres07-HTML&amp;CSSReview&amp;Lab2-Ex2-Pg8.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www.w3.org/TR/CSS2/selector.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smtClean="0"/>
              <a:t>HTML &amp; CSS</a:t>
            </a:r>
            <a:endParaRPr lang="en-US" dirty="0"/>
          </a:p>
        </p:txBody>
      </p:sp>
      <p:sp>
        <p:nvSpPr>
          <p:cNvPr id="16388" name="Rectangle 2"/>
          <p:cNvSpPr>
            <a:spLocks noGrp="1" noChangeArrowheads="1"/>
          </p:cNvSpPr>
          <p:nvPr>
            <p:ph type="subTitle" idx="1"/>
          </p:nvPr>
        </p:nvSpPr>
        <p:spPr/>
        <p:txBody>
          <a:bodyPr anchor="ctr">
            <a:normAutofit/>
          </a:bodyPr>
          <a:lstStyle/>
          <a:p>
            <a:pPr marL="0" indent="0" algn="ctr">
              <a:buNone/>
            </a:pPr>
            <a:r>
              <a:rPr lang="en-GB" sz="3600" smtClean="0"/>
              <a:t>Review &amp; Lab 2</a:t>
            </a:r>
            <a:endParaRPr lang="en-GB" sz="3600" dirty="0"/>
          </a:p>
        </p:txBody>
      </p:sp>
      <p:sp>
        <p:nvSpPr>
          <p:cNvPr id="2" name="Date Placeholder 1"/>
          <p:cNvSpPr>
            <a:spLocks noGrp="1"/>
          </p:cNvSpPr>
          <p:nvPr>
            <p:ph type="dt" sz="half" idx="10"/>
          </p:nvPr>
        </p:nvSpPr>
        <p:spPr/>
        <p:txBody>
          <a:bodyPr/>
          <a:lstStyle/>
          <a:p>
            <a:fld id="{4CDD0520-0705-A04E-9D0E-25E4D00E07FB}" type="datetime1">
              <a:rPr lang="en-US" smtClean="0"/>
              <a:t>2/3/18</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4" name="Slide Number Placeholder 3"/>
          <p:cNvSpPr>
            <a:spLocks noGrp="1"/>
          </p:cNvSpPr>
          <p:nvPr>
            <p:ph type="sldNum" sz="quarter" idx="12"/>
          </p:nvPr>
        </p:nvSpPr>
        <p:spPr/>
        <p:txBody>
          <a:bodyPr/>
          <a:lstStyle/>
          <a:p>
            <a:fld id="{1A9E3B95-4577-FB46-B20E-DA292A623CD7}" type="slidenum">
              <a:rPr lang="en-US" smtClean="0"/>
              <a:t>1</a:t>
            </a:fld>
            <a:endParaRPr lang="en-US"/>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 Box Model</a:t>
            </a:r>
            <a:endParaRPr lang="en-US" dirty="0"/>
          </a:p>
        </p:txBody>
      </p:sp>
      <p:sp>
        <p:nvSpPr>
          <p:cNvPr id="3" name="Date Placeholder 2"/>
          <p:cNvSpPr>
            <a:spLocks noGrp="1"/>
          </p:cNvSpPr>
          <p:nvPr>
            <p:ph type="dt" sz="half" idx="10"/>
          </p:nvPr>
        </p:nvSpPr>
        <p:spPr/>
        <p:txBody>
          <a:bodyPr/>
          <a:lstStyle/>
          <a:p>
            <a:fld id="{2CFE4512-C8BF-E846-8872-86AC8D6951F6}" type="datetime1">
              <a:rPr lang="en-US" smtClean="0"/>
              <a:t>2/3/18</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10</a:t>
            </a:fld>
            <a:endParaRPr lang="en-US"/>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6287" y="1486859"/>
            <a:ext cx="4391426" cy="439142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2101784" y="5934564"/>
            <a:ext cx="4940433" cy="600164"/>
          </a:xfrm>
          <a:prstGeom prst="rect">
            <a:avLst/>
          </a:prstGeom>
          <a:noFill/>
        </p:spPr>
        <p:txBody>
          <a:bodyPr wrap="square" rtlCol="0">
            <a:spAutoFit/>
          </a:bodyPr>
          <a:lstStyle/>
          <a:p>
            <a:pPr algn="ctr"/>
            <a:r>
              <a:rPr lang="en-US" sz="1100" dirty="0">
                <a:solidFill>
                  <a:schemeClr val="tx1">
                    <a:lumMod val="65000"/>
                    <a:lumOff val="35000"/>
                  </a:schemeClr>
                </a:solidFill>
              </a:rPr>
              <a:t>[Untitled graphic of the CSS Box Model, Bitmap].  </a:t>
            </a:r>
            <a:r>
              <a:rPr lang="en-US" sz="1100" dirty="0" smtClean="0">
                <a:solidFill>
                  <a:schemeClr val="tx1">
                    <a:lumMod val="65000"/>
                    <a:lumOff val="35000"/>
                  </a:schemeClr>
                </a:solidFill>
              </a:rPr>
              <a:t/>
            </a:r>
            <a:br>
              <a:rPr lang="en-US" sz="1100" dirty="0" smtClean="0">
                <a:solidFill>
                  <a:schemeClr val="tx1">
                    <a:lumMod val="65000"/>
                    <a:lumOff val="35000"/>
                  </a:schemeClr>
                </a:solidFill>
              </a:rPr>
            </a:br>
            <a:r>
              <a:rPr lang="en-US" sz="1100" dirty="0" smtClean="0">
                <a:solidFill>
                  <a:schemeClr val="tx1">
                    <a:lumMod val="65000"/>
                    <a:lumOff val="35000"/>
                  </a:schemeClr>
                </a:solidFill>
              </a:rPr>
              <a:t>Retrieved </a:t>
            </a:r>
            <a:r>
              <a:rPr lang="en-US" sz="1100" dirty="0">
                <a:solidFill>
                  <a:schemeClr val="tx1">
                    <a:lumMod val="65000"/>
                    <a:lumOff val="35000"/>
                  </a:schemeClr>
                </a:solidFill>
              </a:rPr>
              <a:t>September 10 from </a:t>
            </a:r>
            <a:r>
              <a:rPr lang="en-US" sz="1100" dirty="0">
                <a:solidFill>
                  <a:schemeClr val="tx1">
                    <a:lumMod val="65000"/>
                    <a:lumOff val="35000"/>
                  </a:schemeClr>
                </a:solidFill>
                <a:hlinkClick r:id="rId4"/>
              </a:rPr>
              <a:t>http://www.mandalatv.net/itp/drivebys/css/</a:t>
            </a:r>
            <a:r>
              <a:rPr lang="en-US" sz="1100" dirty="0">
                <a:solidFill>
                  <a:schemeClr val="tx1">
                    <a:lumMod val="65000"/>
                    <a:lumOff val="35000"/>
                  </a:schemeClr>
                </a:solidFill>
              </a:rPr>
              <a:t> </a:t>
            </a:r>
          </a:p>
          <a:p>
            <a:pPr algn="ctr"/>
            <a:endParaRPr lang="en-US" sz="1100" dirty="0">
              <a:solidFill>
                <a:schemeClr val="tx1">
                  <a:lumMod val="65000"/>
                  <a:lumOff val="35000"/>
                </a:schemeClr>
              </a:solidFill>
            </a:endParaRPr>
          </a:p>
        </p:txBody>
      </p:sp>
    </p:spTree>
    <p:extLst>
      <p:ext uri="{BB962C8B-B14F-4D97-AF65-F5344CB8AC3E}">
        <p14:creationId xmlns:p14="http://schemas.microsoft.com/office/powerpoint/2010/main" val="18939405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Floating </a:t>
            </a:r>
            <a:r>
              <a:rPr lang="en-US" dirty="0" smtClean="0">
                <a:hlinkClick r:id="rId3" action="ppaction://hlinkfile"/>
              </a:rPr>
              <a:t>Elements</a:t>
            </a:r>
            <a:endParaRPr lang="en-US" dirty="0"/>
          </a:p>
        </p:txBody>
      </p:sp>
      <p:sp>
        <p:nvSpPr>
          <p:cNvPr id="3" name="Content Placeholder 2"/>
          <p:cNvSpPr>
            <a:spLocks noGrp="1"/>
          </p:cNvSpPr>
          <p:nvPr>
            <p:ph idx="1"/>
          </p:nvPr>
        </p:nvSpPr>
        <p:spPr/>
        <p:txBody>
          <a:bodyPr>
            <a:normAutofit/>
          </a:bodyPr>
          <a:lstStyle/>
          <a:p>
            <a:r>
              <a:rPr lang="en-US" dirty="0" smtClean="0"/>
              <a:t>An element may be floated left or right</a:t>
            </a:r>
            <a:br>
              <a:rPr lang="en-US" dirty="0" smtClean="0"/>
            </a:br>
            <a:r>
              <a:rPr lang="en-US" dirty="0" smtClean="0"/>
              <a:t>(or not at all, which is default)</a:t>
            </a:r>
          </a:p>
          <a:p>
            <a:pPr marL="0" indent="0">
              <a:buNone/>
            </a:pPr>
            <a:endParaRPr lang="en-US" dirty="0" smtClean="0">
              <a:latin typeface="Courier New" pitchFamily="49" charset="0"/>
              <a:cs typeface="Courier New" pitchFamily="49" charset="0"/>
            </a:endParaRPr>
          </a:p>
          <a:p>
            <a:pPr marL="336965" lvl="1" indent="0">
              <a:buNone/>
            </a:pPr>
            <a:r>
              <a:rPr lang="en-US" sz="2800" dirty="0" smtClean="0">
                <a:latin typeface="Courier New" pitchFamily="49" charset="0"/>
                <a:cs typeface="Courier New" pitchFamily="49" charset="0"/>
              </a:rPr>
              <a:t>.</a:t>
            </a:r>
            <a:r>
              <a:rPr lang="en-US" sz="2800" dirty="0" err="1" smtClean="0">
                <a:latin typeface="Courier New" pitchFamily="49" charset="0"/>
                <a:cs typeface="Courier New" pitchFamily="49" charset="0"/>
              </a:rPr>
              <a:t>pullQuote</a:t>
            </a:r>
            <a:r>
              <a:rPr lang="en-US" sz="2800" dirty="0" smtClean="0">
                <a:latin typeface="Courier New" pitchFamily="49" charset="0"/>
                <a:cs typeface="Courier New" pitchFamily="49" charset="0"/>
              </a:rPr>
              <a:t> {</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float: right;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clear: right;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width: 100px;</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a:t>
            </a:r>
            <a:endParaRPr lang="en-US" sz="2800" dirty="0" smtClean="0"/>
          </a:p>
        </p:txBody>
      </p:sp>
      <p:sp>
        <p:nvSpPr>
          <p:cNvPr id="5" name="Date Placeholder 4"/>
          <p:cNvSpPr>
            <a:spLocks noGrp="1"/>
          </p:cNvSpPr>
          <p:nvPr>
            <p:ph type="dt" sz="half" idx="10"/>
          </p:nvPr>
        </p:nvSpPr>
        <p:spPr/>
        <p:txBody>
          <a:bodyPr/>
          <a:lstStyle/>
          <a:p>
            <a:fld id="{E3D6BFCD-36B2-8440-9FC4-D6D5E6BA089C}" type="datetime1">
              <a:rPr lang="en-US" smtClean="0"/>
              <a:t>2/3/18</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11</a:t>
            </a:fld>
            <a:endParaRPr lang="en-US"/>
          </a:p>
        </p:txBody>
      </p:sp>
      <p:sp>
        <p:nvSpPr>
          <p:cNvPr id="4" name="TextBox 3"/>
          <p:cNvSpPr txBox="1"/>
          <p:nvPr/>
        </p:nvSpPr>
        <p:spPr>
          <a:xfrm>
            <a:off x="6611840" y="1670348"/>
            <a:ext cx="1774093" cy="1200329"/>
          </a:xfrm>
          <a:prstGeom prst="rect">
            <a:avLst/>
          </a:prstGeom>
          <a:ln w="28575">
            <a:solidFill>
              <a:schemeClr val="accent1">
                <a:lumMod val="20000"/>
                <a:lumOff val="80000"/>
              </a:schemeClr>
            </a:solidFill>
          </a:ln>
        </p:spPr>
        <p:style>
          <a:lnRef idx="0">
            <a:scrgbClr r="0" g="0" b="0"/>
          </a:lnRef>
          <a:fillRef idx="1003">
            <a:schemeClr val="lt2"/>
          </a:fillRef>
          <a:effectRef idx="0">
            <a:scrgbClr r="0" g="0" b="0"/>
          </a:effectRef>
          <a:fontRef idx="major"/>
        </p:style>
        <p:txBody>
          <a:bodyPr wrap="square" lIns="91440" tIns="182880" rIns="91440" bIns="182880" rtlCol="0">
            <a:spAutoFit/>
          </a:bodyPr>
          <a:lstStyle/>
          <a:p>
            <a:pPr algn="ctr"/>
            <a:r>
              <a:rPr lang="en-US" b="1" dirty="0" smtClean="0">
                <a:solidFill>
                  <a:schemeClr val="tx1">
                    <a:lumMod val="65000"/>
                    <a:lumOff val="35000"/>
                  </a:schemeClr>
                </a:solidFill>
              </a:rPr>
              <a:t>"A pull quote is a good example."</a:t>
            </a:r>
            <a:endParaRPr lang="en-US" b="1" dirty="0">
              <a:solidFill>
                <a:schemeClr val="tx1">
                  <a:lumMod val="65000"/>
                  <a:lumOff val="35000"/>
                </a:schemeClr>
              </a:solidFill>
            </a:endParaRPr>
          </a:p>
        </p:txBody>
      </p:sp>
    </p:spTree>
    <p:extLst>
      <p:ext uri="{BB962C8B-B14F-4D97-AF65-F5344CB8AC3E}">
        <p14:creationId xmlns:p14="http://schemas.microsoft.com/office/powerpoint/2010/main" val="26285589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1509" y="812587"/>
            <a:ext cx="7660982" cy="523282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6154911" y="1344706"/>
            <a:ext cx="1751959" cy="3342555"/>
          </a:xfrm>
          <a:prstGeom prst="rect">
            <a:avLst/>
          </a:prstGeom>
          <a:solidFill>
            <a:schemeClr val="accent3">
              <a:lumMod val="40000"/>
              <a:lumOff val="60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lumMod val="65000"/>
                    <a:lumOff val="35000"/>
                  </a:schemeClr>
                </a:solidFill>
              </a:rPr>
              <a:t>float right</a:t>
            </a:r>
            <a:endParaRPr lang="en-US" dirty="0">
              <a:solidFill>
                <a:schemeClr val="tx1">
                  <a:lumMod val="65000"/>
                  <a:lumOff val="35000"/>
                </a:schemeClr>
              </a:solidFill>
            </a:endParaRPr>
          </a:p>
        </p:txBody>
      </p:sp>
      <p:sp>
        <p:nvSpPr>
          <p:cNvPr id="8" name="Freeform 7"/>
          <p:cNvSpPr/>
          <p:nvPr/>
        </p:nvSpPr>
        <p:spPr>
          <a:xfrm>
            <a:off x="1160289" y="3442450"/>
            <a:ext cx="6746581" cy="2090057"/>
          </a:xfrm>
          <a:custGeom>
            <a:avLst/>
            <a:gdLst>
              <a:gd name="connsiteX0" fmla="*/ 4702629 w 6723529"/>
              <a:gd name="connsiteY0" fmla="*/ 0 h 2090057"/>
              <a:gd name="connsiteX1" fmla="*/ 4702629 w 6723529"/>
              <a:gd name="connsiteY1" fmla="*/ 1536807 h 2090057"/>
              <a:gd name="connsiteX2" fmla="*/ 6723529 w 6723529"/>
              <a:gd name="connsiteY2" fmla="*/ 1536807 h 2090057"/>
              <a:gd name="connsiteX3" fmla="*/ 6723529 w 6723529"/>
              <a:gd name="connsiteY3" fmla="*/ 2090057 h 2090057"/>
              <a:gd name="connsiteX4" fmla="*/ 0 w 6723529"/>
              <a:gd name="connsiteY4" fmla="*/ 2090057 h 2090057"/>
              <a:gd name="connsiteX5" fmla="*/ 0 w 6723529"/>
              <a:gd name="connsiteY5" fmla="*/ 15368 h 2090057"/>
              <a:gd name="connsiteX6" fmla="*/ 4702629 w 6723529"/>
              <a:gd name="connsiteY6" fmla="*/ 15368 h 2090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3529" h="2090057">
                <a:moveTo>
                  <a:pt x="4702629" y="0"/>
                </a:moveTo>
                <a:lnTo>
                  <a:pt x="4702629" y="1536807"/>
                </a:lnTo>
                <a:lnTo>
                  <a:pt x="6723529" y="1536807"/>
                </a:lnTo>
                <a:lnTo>
                  <a:pt x="6723529" y="2090057"/>
                </a:lnTo>
                <a:lnTo>
                  <a:pt x="0" y="2090057"/>
                </a:lnTo>
                <a:lnTo>
                  <a:pt x="0" y="15368"/>
                </a:lnTo>
                <a:lnTo>
                  <a:pt x="4702629" y="15368"/>
                </a:lnTo>
              </a:path>
            </a:pathLst>
          </a:custGeom>
          <a:solidFill>
            <a:schemeClr val="accent5">
              <a:lumMod val="20000"/>
              <a:lumOff val="80000"/>
            </a:schemeClr>
          </a:solidFill>
          <a:ln>
            <a:noFill/>
          </a:ln>
          <a:effectLst>
            <a:outerShdw blurRad="50800" dist="38100" dir="5400000" algn="t"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txBody>
          <a:bodyPr rtlCol="0" anchor="ctr"/>
          <a:lstStyle/>
          <a:p>
            <a:r>
              <a:rPr lang="en-US" dirty="0" smtClean="0">
                <a:solidFill>
                  <a:schemeClr val="tx1">
                    <a:lumMod val="65000"/>
                    <a:lumOff val="35000"/>
                  </a:schemeClr>
                </a:solidFill>
              </a:rPr>
              <a:t>                             paragraph</a:t>
            </a:r>
            <a:endParaRPr lang="en-US" dirty="0">
              <a:solidFill>
                <a:schemeClr val="tx1">
                  <a:lumMod val="65000"/>
                  <a:lumOff val="35000"/>
                </a:schemeClr>
              </a:solidFill>
            </a:endParaRPr>
          </a:p>
        </p:txBody>
      </p:sp>
      <p:sp>
        <p:nvSpPr>
          <p:cNvPr id="9" name="Rectangle 8"/>
          <p:cNvSpPr/>
          <p:nvPr/>
        </p:nvSpPr>
        <p:spPr>
          <a:xfrm>
            <a:off x="1160289" y="1344706"/>
            <a:ext cx="4710313" cy="1844168"/>
          </a:xfrm>
          <a:prstGeom prst="rect">
            <a:avLst/>
          </a:prstGeom>
          <a:solidFill>
            <a:schemeClr val="accent5">
              <a:lumMod val="20000"/>
              <a:lumOff val="80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lumMod val="65000"/>
                    <a:lumOff val="35000"/>
                  </a:schemeClr>
                </a:solidFill>
              </a:rPr>
              <a:t>  paragraph</a:t>
            </a:r>
            <a:endParaRPr lang="en-US" dirty="0">
              <a:solidFill>
                <a:schemeClr val="tx1">
                  <a:lumMod val="65000"/>
                  <a:lumOff val="35000"/>
                </a:schemeClr>
              </a:solidFill>
            </a:endParaRPr>
          </a:p>
        </p:txBody>
      </p:sp>
      <p:sp>
        <p:nvSpPr>
          <p:cNvPr id="10" name="5-Point Star 9"/>
          <p:cNvSpPr/>
          <p:nvPr/>
        </p:nvSpPr>
        <p:spPr>
          <a:xfrm rot="1993874">
            <a:off x="1160290" y="1014295"/>
            <a:ext cx="230521" cy="215153"/>
          </a:xfrm>
          <a:prstGeom prst="star5">
            <a:avLst/>
          </a:prstGeom>
          <a:solidFill>
            <a:schemeClr val="accent3">
              <a:lumMod val="40000"/>
              <a:lumOff val="60000"/>
            </a:schemeClr>
          </a:solidFill>
          <a:ln>
            <a:solidFill>
              <a:schemeClr val="accent3">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Curved Connector 11"/>
          <p:cNvCxnSpPr>
            <a:stCxn id="6" idx="0"/>
            <a:endCxn id="10" idx="0"/>
          </p:cNvCxnSpPr>
          <p:nvPr/>
        </p:nvCxnSpPr>
        <p:spPr>
          <a:xfrm rot="16200000" flipV="1">
            <a:off x="4026289" y="-1659896"/>
            <a:ext cx="312818" cy="5696386"/>
          </a:xfrm>
          <a:prstGeom prst="curvedConnector3">
            <a:avLst>
              <a:gd name="adj1" fmla="val 284327"/>
            </a:avLst>
          </a:prstGeom>
          <a:ln w="38100" cap="flat" cmpd="sng">
            <a:solidFill>
              <a:schemeClr val="tx2">
                <a:lumMod val="75000"/>
                <a:lumOff val="25000"/>
              </a:schemeClr>
            </a:solidFill>
            <a:headEnd type="triangle" w="lg" len="lg"/>
            <a:tailEnd type="none" w="lg" len="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53031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go for help...</a:t>
            </a:r>
            <a:endParaRPr lang="en-US" dirty="0"/>
          </a:p>
        </p:txBody>
      </p:sp>
      <p:sp>
        <p:nvSpPr>
          <p:cNvPr id="3" name="Content Placeholder 2"/>
          <p:cNvSpPr>
            <a:spLocks noGrp="1"/>
          </p:cNvSpPr>
          <p:nvPr>
            <p:ph idx="1"/>
          </p:nvPr>
        </p:nvSpPr>
        <p:spPr/>
        <p:txBody>
          <a:bodyPr>
            <a:normAutofit lnSpcReduction="10000"/>
          </a:bodyPr>
          <a:lstStyle/>
          <a:p>
            <a:r>
              <a:rPr lang="en-US" dirty="0" smtClean="0"/>
              <a:t>Search the web!  (A search engine is your friend.)</a:t>
            </a:r>
          </a:p>
          <a:p>
            <a:r>
              <a:rPr lang="en-US" dirty="0" smtClean="0"/>
              <a:t>Try W3Schools:</a:t>
            </a:r>
          </a:p>
          <a:p>
            <a:pPr lvl="1"/>
            <a:r>
              <a:rPr lang="en-US" dirty="0" smtClean="0"/>
              <a:t>Particularly for its references</a:t>
            </a:r>
          </a:p>
          <a:p>
            <a:pPr lvl="1"/>
            <a:r>
              <a:rPr lang="en-US" dirty="0">
                <a:hlinkClick r:id="rId2"/>
              </a:rPr>
              <a:t>http://www.w3schools.com</a:t>
            </a:r>
            <a:r>
              <a:rPr lang="en-US" dirty="0" smtClean="0">
                <a:hlinkClick r:id="rId2"/>
              </a:rPr>
              <a:t>/</a:t>
            </a:r>
            <a:r>
              <a:rPr lang="en-US" dirty="0" smtClean="0"/>
              <a:t> </a:t>
            </a:r>
          </a:p>
          <a:p>
            <a:pPr lvl="1"/>
            <a:r>
              <a:rPr lang="en-US" dirty="0" smtClean="0"/>
              <a:t>Try other sites too</a:t>
            </a:r>
          </a:p>
          <a:p>
            <a:pPr lvl="2"/>
            <a:r>
              <a:rPr lang="en-US" dirty="0">
                <a:hlinkClick r:id="rId3"/>
              </a:rPr>
              <a:t>https://tutsplus.com/lesson/the-box-model</a:t>
            </a:r>
            <a:r>
              <a:rPr lang="en-US" dirty="0" smtClean="0">
                <a:hlinkClick r:id="rId3"/>
              </a:rPr>
              <a:t>/</a:t>
            </a:r>
            <a:endParaRPr lang="en-US" dirty="0" smtClean="0"/>
          </a:p>
          <a:p>
            <a:pPr lvl="2"/>
            <a:r>
              <a:rPr lang="en-US" dirty="0">
                <a:hlinkClick r:id="rId4"/>
              </a:rPr>
              <a:t>http://webdesign.tutsplus.com/tutorials/workflow-tutorials/faster-htmlcss-workflow-with-chrome-developer-tools</a:t>
            </a:r>
            <a:r>
              <a:rPr lang="en-US" dirty="0" smtClean="0">
                <a:hlinkClick r:id="rId4"/>
              </a:rPr>
              <a:t>/</a:t>
            </a:r>
            <a:endParaRPr lang="en-US" dirty="0" smtClean="0"/>
          </a:p>
          <a:p>
            <a:r>
              <a:rPr lang="en-US" dirty="0" smtClean="0"/>
              <a:t>View page source!  Look at CSS files.  </a:t>
            </a:r>
          </a:p>
          <a:p>
            <a:pPr lvl="1"/>
            <a:r>
              <a:rPr lang="en-US" dirty="0" smtClean="0"/>
              <a:t>The web is open – learn from others</a:t>
            </a:r>
          </a:p>
        </p:txBody>
      </p:sp>
      <p:sp>
        <p:nvSpPr>
          <p:cNvPr id="4" name="Date Placeholder 3"/>
          <p:cNvSpPr>
            <a:spLocks noGrp="1"/>
          </p:cNvSpPr>
          <p:nvPr>
            <p:ph type="dt" sz="half" idx="10"/>
          </p:nvPr>
        </p:nvSpPr>
        <p:spPr/>
        <p:txBody>
          <a:bodyPr/>
          <a:lstStyle/>
          <a:p>
            <a:fld id="{53532F77-FBA3-1143-8AE3-36229CB6CE53}" type="datetime1">
              <a:rPr lang="en-US" smtClean="0"/>
              <a:t>2/3/18</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13</a:t>
            </a:fld>
            <a:endParaRPr lang="en-US"/>
          </a:p>
        </p:txBody>
      </p:sp>
    </p:spTree>
    <p:extLst>
      <p:ext uri="{BB962C8B-B14F-4D97-AF65-F5344CB8AC3E}">
        <p14:creationId xmlns:p14="http://schemas.microsoft.com/office/powerpoint/2010/main" val="27873214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XHTML Code Style</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Correct XHTML example:</a:t>
            </a:r>
          </a:p>
          <a:p>
            <a:pPr marL="0" indent="0">
              <a:buNone/>
            </a:pPr>
            <a:r>
              <a:rPr lang="en-US" sz="2800" dirty="0" smtClean="0">
                <a:latin typeface="Courier New" pitchFamily="49" charset="0"/>
                <a:cs typeface="Courier New" pitchFamily="49" charset="0"/>
              </a:rPr>
              <a:t>&lt;!-- output news block --&gt;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&lt;div id="news"&gt;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&lt;h3&gt;Latest News&lt;/h3&gt;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&lt;</a:t>
            </a:r>
            <a:r>
              <a:rPr lang="en-US" sz="2800" dirty="0" err="1" smtClean="0">
                <a:latin typeface="Courier New" pitchFamily="49" charset="0"/>
                <a:cs typeface="Courier New" pitchFamily="49" charset="0"/>
              </a:rPr>
              <a:t>ul</a:t>
            </a:r>
            <a:r>
              <a:rPr lang="en-US" sz="2800" dirty="0" smtClean="0">
                <a:latin typeface="Courier New" pitchFamily="49" charset="0"/>
                <a:cs typeface="Courier New" pitchFamily="49" charset="0"/>
              </a:rPr>
              <a:t>&gt;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&lt;li&gt;Item 1&lt;/li&gt;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&lt;li&gt;Item 2&lt;/li&gt;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&lt;/</a:t>
            </a:r>
            <a:r>
              <a:rPr lang="en-US" sz="2800" dirty="0" err="1" smtClean="0">
                <a:latin typeface="Courier New" pitchFamily="49" charset="0"/>
                <a:cs typeface="Courier New" pitchFamily="49" charset="0"/>
              </a:rPr>
              <a:t>ul</a:t>
            </a:r>
            <a:r>
              <a:rPr lang="en-US" sz="2800" dirty="0" smtClean="0">
                <a:latin typeface="Courier New" pitchFamily="49" charset="0"/>
                <a:cs typeface="Courier New" pitchFamily="49" charset="0"/>
              </a:rPr>
              <a:t>&gt;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&lt;/div&gt;</a:t>
            </a:r>
          </a:p>
        </p:txBody>
      </p:sp>
      <p:sp>
        <p:nvSpPr>
          <p:cNvPr id="4" name="Date Placeholder 3"/>
          <p:cNvSpPr>
            <a:spLocks noGrp="1"/>
          </p:cNvSpPr>
          <p:nvPr>
            <p:ph type="dt" sz="half" idx="10"/>
          </p:nvPr>
        </p:nvSpPr>
        <p:spPr/>
        <p:txBody>
          <a:bodyPr/>
          <a:lstStyle/>
          <a:p>
            <a:fld id="{121C0EEC-FBE6-E841-AE7E-0ECB87FD21A4}" type="datetime1">
              <a:rPr lang="en-US" smtClean="0"/>
              <a:t>2/3/18</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14</a:t>
            </a:fld>
            <a:endParaRPr lang="en-US"/>
          </a:p>
        </p:txBody>
      </p:sp>
    </p:spTree>
    <p:extLst>
      <p:ext uri="{BB962C8B-B14F-4D97-AF65-F5344CB8AC3E}">
        <p14:creationId xmlns:p14="http://schemas.microsoft.com/office/powerpoint/2010/main" val="1414648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 Code Style</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Correct CSS </a:t>
            </a:r>
            <a:r>
              <a:rPr lang="en-US" dirty="0" smtClean="0">
                <a:hlinkClick r:id="rId3" action="ppaction://hlinkfile"/>
              </a:rPr>
              <a:t>example</a:t>
            </a:r>
            <a:r>
              <a:rPr lang="en-US" dirty="0" smtClean="0"/>
              <a:t>:</a:t>
            </a:r>
          </a:p>
          <a:p>
            <a:pPr marL="0" indent="0">
              <a:buNone/>
            </a:pPr>
            <a:r>
              <a:rPr lang="en-US" sz="2000" b="1" dirty="0" err="1" smtClean="0">
                <a:latin typeface="Courier New" pitchFamily="49" charset="0"/>
                <a:cs typeface="Courier New" pitchFamily="49" charset="0"/>
              </a:rPr>
              <a:t>ul#header</a:t>
            </a:r>
            <a:r>
              <a:rPr lang="en-US" sz="2000" b="1" dirty="0" smtClean="0">
                <a:latin typeface="Courier New" pitchFamily="49" charset="0"/>
                <a:cs typeface="Courier New" pitchFamily="49" charset="0"/>
              </a:rPr>
              <a:t> li {</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  float: left;</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  width: 100px;</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  background-color</a:t>
            </a:r>
            <a:r>
              <a:rPr lang="en-US" sz="2000" b="1" dirty="0">
                <a:latin typeface="Courier New" pitchFamily="49" charset="0"/>
                <a:cs typeface="Courier New" pitchFamily="49" charset="0"/>
              </a:rPr>
              <a:t>: #F0EEE5</a:t>
            </a:r>
            <a:r>
              <a:rPr lang="en-US" sz="2000" b="1" dirty="0" smtClean="0">
                <a:latin typeface="Courier New" pitchFamily="49" charset="0"/>
                <a:cs typeface="Courier New" pitchFamily="49" charset="0"/>
              </a:rPr>
              <a:t>;</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  color: black;</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a:t>
            </a:r>
          </a:p>
          <a:p>
            <a:pPr marL="0" indent="0">
              <a:buNone/>
            </a:pPr>
            <a:r>
              <a:rPr lang="en-US" sz="2000" b="1" dirty="0" smtClean="0">
                <a:latin typeface="Courier New" pitchFamily="49" charset="0"/>
                <a:cs typeface="Courier New" pitchFamily="49" charset="0"/>
              </a:rPr>
              <a:t>/* highlight the selected tab */</a:t>
            </a:r>
            <a:br>
              <a:rPr lang="en-US" sz="2000" b="1" dirty="0" smtClean="0">
                <a:latin typeface="Courier New" pitchFamily="49" charset="0"/>
                <a:cs typeface="Courier New" pitchFamily="49" charset="0"/>
              </a:rPr>
            </a:br>
            <a:r>
              <a:rPr lang="en-US" sz="2000" b="1" dirty="0" err="1" smtClean="0">
                <a:latin typeface="Courier New" pitchFamily="49" charset="0"/>
                <a:cs typeface="Courier New" pitchFamily="49" charset="0"/>
              </a:rPr>
              <a:t>ul#header</a:t>
            </a:r>
            <a:r>
              <a:rPr lang="en-US" sz="2000" b="1" dirty="0" smtClean="0">
                <a:latin typeface="Courier New" pitchFamily="49" charset="0"/>
                <a:cs typeface="Courier New" pitchFamily="49" charset="0"/>
              </a:rPr>
              <a:t> </a:t>
            </a:r>
            <a:r>
              <a:rPr lang="en-US" sz="2000" b="1" dirty="0" err="1" smtClean="0">
                <a:latin typeface="Courier New" pitchFamily="49" charset="0"/>
                <a:cs typeface="Courier New" pitchFamily="49" charset="0"/>
              </a:rPr>
              <a:t>li.selected</a:t>
            </a:r>
            <a:r>
              <a:rPr lang="en-US" sz="2000" b="1" dirty="0" smtClean="0">
                <a:latin typeface="Courier New" pitchFamily="49" charset="0"/>
                <a:cs typeface="Courier New" pitchFamily="49" charset="0"/>
              </a:rPr>
              <a:t> {</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  </a:t>
            </a:r>
            <a:r>
              <a:rPr lang="en-US" sz="2000" b="1" dirty="0">
                <a:latin typeface="Courier New" pitchFamily="49" charset="0"/>
                <a:cs typeface="Courier New" pitchFamily="49" charset="0"/>
              </a:rPr>
              <a:t>background-color: </a:t>
            </a:r>
            <a:r>
              <a:rPr lang="en-US" sz="2000" b="1" dirty="0" smtClean="0">
                <a:latin typeface="Courier New" pitchFamily="49" charset="0"/>
                <a:cs typeface="Courier New" pitchFamily="49" charset="0"/>
              </a:rPr>
              <a:t>#000;</a:t>
            </a:r>
            <a:r>
              <a:rPr lang="en-US" sz="2000" b="1" dirty="0">
                <a:latin typeface="Courier New" pitchFamily="49" charset="0"/>
                <a:cs typeface="Courier New" pitchFamily="49" charset="0"/>
              </a:rPr>
              <a:t/>
            </a:r>
            <a:br>
              <a:rPr lang="en-US" sz="2000" b="1" dirty="0">
                <a:latin typeface="Courier New" pitchFamily="49" charset="0"/>
                <a:cs typeface="Courier New" pitchFamily="49" charset="0"/>
              </a:rPr>
            </a:br>
            <a:r>
              <a:rPr lang="en-US" sz="2000" b="1" dirty="0" smtClean="0">
                <a:latin typeface="Courier New" pitchFamily="49" charset="0"/>
                <a:cs typeface="Courier New" pitchFamily="49" charset="0"/>
              </a:rPr>
              <a:t>  color: white;  </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a:t>
            </a:r>
          </a:p>
        </p:txBody>
      </p:sp>
      <p:sp>
        <p:nvSpPr>
          <p:cNvPr id="4" name="Date Placeholder 3"/>
          <p:cNvSpPr>
            <a:spLocks noGrp="1"/>
          </p:cNvSpPr>
          <p:nvPr>
            <p:ph type="dt" sz="half" idx="10"/>
          </p:nvPr>
        </p:nvSpPr>
        <p:spPr/>
        <p:txBody>
          <a:bodyPr/>
          <a:lstStyle/>
          <a:p>
            <a:fld id="{8259F9AE-DEFD-B34D-BADB-9ABFDA006629}" type="datetime1">
              <a:rPr lang="en-US" smtClean="0"/>
              <a:t>2/3/18</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15</a:t>
            </a:fld>
            <a:endParaRPr lang="en-US"/>
          </a:p>
        </p:txBody>
      </p:sp>
    </p:spTree>
    <p:extLst>
      <p:ext uri="{BB962C8B-B14F-4D97-AF65-F5344CB8AC3E}">
        <p14:creationId xmlns:p14="http://schemas.microsoft.com/office/powerpoint/2010/main" val="1233825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Some Tips</a:t>
            </a:r>
            <a:endParaRPr lang="en-US" dirty="0"/>
          </a:p>
        </p:txBody>
      </p:sp>
      <p:sp>
        <p:nvSpPr>
          <p:cNvPr id="3" name="Content Placeholder 2"/>
          <p:cNvSpPr>
            <a:spLocks noGrp="1"/>
          </p:cNvSpPr>
          <p:nvPr>
            <p:ph idx="1"/>
          </p:nvPr>
        </p:nvSpPr>
        <p:spPr/>
        <p:txBody>
          <a:bodyPr>
            <a:normAutofit/>
          </a:bodyPr>
          <a:lstStyle/>
          <a:p>
            <a:r>
              <a:rPr lang="en-US" dirty="0" smtClean="0"/>
              <a:t>Think of layout in terms of boxes on a page </a:t>
            </a:r>
            <a:br>
              <a:rPr lang="en-US" dirty="0" smtClean="0"/>
            </a:br>
            <a:r>
              <a:rPr lang="en-US" sz="1600" dirty="0" smtClean="0"/>
              <a:t>(we'll do some examples of this together as part of Lab2)</a:t>
            </a:r>
          </a:p>
          <a:p>
            <a:r>
              <a:rPr lang="en-US" dirty="0" smtClean="0"/>
              <a:t>Floated elements typically require explicit widths to work as you expect them to work. </a:t>
            </a:r>
          </a:p>
          <a:p>
            <a:r>
              <a:rPr lang="en-US" dirty="0" smtClean="0"/>
              <a:t>How to center a block relative to the </a:t>
            </a:r>
            <a:r>
              <a:rPr lang="en-US" dirty="0" smtClean="0">
                <a:hlinkClick r:id="rId3" action="ppaction://hlinkfile"/>
              </a:rPr>
              <a:t>page</a:t>
            </a:r>
            <a:r>
              <a:rPr lang="en-US" dirty="0" smtClean="0"/>
              <a:t>?  </a:t>
            </a:r>
          </a:p>
          <a:p>
            <a:pPr lvl="1"/>
            <a:r>
              <a:rPr lang="en-US" dirty="0" smtClean="0"/>
              <a:t>Use </a:t>
            </a:r>
            <a:r>
              <a:rPr lang="en-US" i="1" dirty="0" smtClean="0"/>
              <a:t>margin</a:t>
            </a:r>
            <a:r>
              <a:rPr lang="en-US" dirty="0" smtClean="0"/>
              <a:t>:</a:t>
            </a:r>
          </a:p>
          <a:p>
            <a:pPr marL="685450" lvl="2" indent="0">
              <a:buNone/>
            </a:pPr>
            <a:r>
              <a:rPr lang="en-US" sz="2400" dirty="0" smtClean="0">
                <a:latin typeface="Courier New" pitchFamily="49" charset="0"/>
                <a:cs typeface="Courier New" pitchFamily="49" charset="0"/>
              </a:rPr>
              <a:t>#</a:t>
            </a:r>
            <a:r>
              <a:rPr lang="en-US" sz="2400" dirty="0" err="1" smtClean="0">
                <a:latin typeface="Courier New" pitchFamily="49" charset="0"/>
                <a:cs typeface="Courier New" pitchFamily="49" charset="0"/>
              </a:rPr>
              <a:t>someBlock</a:t>
            </a:r>
            <a:r>
              <a:rPr lang="en-US" sz="2400" dirty="0" smtClean="0">
                <a:latin typeface="Courier New" pitchFamily="49" charset="0"/>
                <a:cs typeface="Courier New" pitchFamily="49" charset="0"/>
              </a:rPr>
              <a:t> {</a:t>
            </a:r>
            <a:br>
              <a:rPr lang="en-US" sz="2400" dirty="0" smtClean="0">
                <a:latin typeface="Courier New" pitchFamily="49" charset="0"/>
                <a:cs typeface="Courier New" pitchFamily="49" charset="0"/>
              </a:rPr>
            </a:br>
            <a:r>
              <a:rPr lang="en-US" sz="2400" dirty="0" smtClean="0">
                <a:latin typeface="Courier New" pitchFamily="49" charset="0"/>
                <a:cs typeface="Courier New" pitchFamily="49" charset="0"/>
              </a:rPr>
              <a:t>  margin: 1em auto 2em auto;</a:t>
            </a:r>
            <a:br>
              <a:rPr lang="en-US" sz="2400" dirty="0" smtClean="0">
                <a:latin typeface="Courier New" pitchFamily="49" charset="0"/>
                <a:cs typeface="Courier New" pitchFamily="49" charset="0"/>
              </a:rPr>
            </a:br>
            <a:r>
              <a:rPr lang="en-US" sz="2400" dirty="0" smtClean="0">
                <a:latin typeface="Courier New" pitchFamily="49" charset="0"/>
                <a:cs typeface="Courier New" pitchFamily="49" charset="0"/>
              </a:rPr>
              <a:t>}</a:t>
            </a:r>
            <a:br>
              <a:rPr lang="en-US" sz="2400" dirty="0" smtClean="0">
                <a:latin typeface="Courier New" pitchFamily="49" charset="0"/>
                <a:cs typeface="Courier New" pitchFamily="49" charset="0"/>
              </a:rPr>
            </a:br>
            <a:r>
              <a:rPr lang="en-US" sz="2400" dirty="0" smtClean="0">
                <a:latin typeface="Courier New" pitchFamily="49" charset="0"/>
                <a:cs typeface="Courier New" pitchFamily="49" charset="0"/>
              </a:rPr>
              <a:t>/*or maybe just "margin: auto" */</a:t>
            </a:r>
            <a:endParaRPr lang="en-US" sz="2400" dirty="0">
              <a:latin typeface="Courier New" pitchFamily="49" charset="0"/>
              <a:cs typeface="Courier New" pitchFamily="49" charset="0"/>
            </a:endParaRPr>
          </a:p>
        </p:txBody>
      </p:sp>
      <p:sp>
        <p:nvSpPr>
          <p:cNvPr id="4" name="Date Placeholder 3"/>
          <p:cNvSpPr>
            <a:spLocks noGrp="1"/>
          </p:cNvSpPr>
          <p:nvPr>
            <p:ph type="dt" sz="half" idx="10"/>
          </p:nvPr>
        </p:nvSpPr>
        <p:spPr/>
        <p:txBody>
          <a:bodyPr/>
          <a:lstStyle/>
          <a:p>
            <a:fld id="{C0C4FA27-C5DD-2248-981E-1A9A6E1B0FA3}" type="datetime1">
              <a:rPr lang="en-US" smtClean="0"/>
              <a:t>2/3/18</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16</a:t>
            </a:fld>
            <a:endParaRPr lang="en-US"/>
          </a:p>
        </p:txBody>
      </p:sp>
    </p:spTree>
    <p:extLst>
      <p:ext uri="{BB962C8B-B14F-4D97-AF65-F5344CB8AC3E}">
        <p14:creationId xmlns:p14="http://schemas.microsoft.com/office/powerpoint/2010/main" val="27722442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Lab 2 - HTML &amp; </a:t>
            </a:r>
            <a:r>
              <a:rPr lang="en-US" dirty="0" smtClean="0"/>
              <a:t>CSS</a:t>
            </a:r>
            <a:endParaRPr lang="en-US" dirty="0"/>
          </a:p>
        </p:txBody>
      </p:sp>
      <p:sp>
        <p:nvSpPr>
          <p:cNvPr id="6" name="Content Placeholder 5"/>
          <p:cNvSpPr>
            <a:spLocks noGrp="1"/>
          </p:cNvSpPr>
          <p:nvPr>
            <p:ph idx="1"/>
          </p:nvPr>
        </p:nvSpPr>
        <p:spPr/>
        <p:txBody>
          <a:bodyPr/>
          <a:lstStyle/>
          <a:p>
            <a:r>
              <a:rPr lang="en-US" dirty="0"/>
              <a:t>Learn by </a:t>
            </a:r>
            <a:r>
              <a:rPr lang="en-US" dirty="0" smtClean="0"/>
              <a:t>doing:</a:t>
            </a:r>
          </a:p>
          <a:p>
            <a:pPr lvl="1"/>
            <a:r>
              <a:rPr lang="en-US" dirty="0" smtClean="0"/>
              <a:t>You are to create a resume</a:t>
            </a:r>
          </a:p>
          <a:p>
            <a:pPr lvl="1"/>
            <a:r>
              <a:rPr lang="en-US" dirty="0" smtClean="0"/>
              <a:t>I’ve provided you a starting HTML template </a:t>
            </a:r>
          </a:p>
          <a:p>
            <a:pPr lvl="1"/>
            <a:r>
              <a:rPr lang="en-US" dirty="0" smtClean="0"/>
              <a:t>We will work through some of this together in class</a:t>
            </a:r>
          </a:p>
          <a:p>
            <a:pPr lvl="1"/>
            <a:r>
              <a:rPr lang="en-US" dirty="0" smtClean="0"/>
              <a:t>Feel free to experiment and be creative (but show us that you can create something similar to the example resume)</a:t>
            </a:r>
            <a:br>
              <a:rPr lang="en-US" dirty="0" smtClean="0"/>
            </a:br>
            <a:endParaRPr lang="en-US" dirty="0" smtClean="0"/>
          </a:p>
          <a:p>
            <a:pPr lvl="1"/>
            <a:r>
              <a:rPr lang="en-US" dirty="0" smtClean="0"/>
              <a:t>This will be due end of </a:t>
            </a:r>
            <a:r>
              <a:rPr lang="en-US" dirty="0" smtClean="0"/>
              <a:t>next class day. </a:t>
            </a:r>
            <a:r>
              <a:rPr lang="en-US" dirty="0" smtClean="0"/>
              <a:t>See the lab in the LMS for more specifics.</a:t>
            </a:r>
            <a:endParaRPr lang="en-US" dirty="0"/>
          </a:p>
        </p:txBody>
      </p:sp>
      <p:sp>
        <p:nvSpPr>
          <p:cNvPr id="2" name="Date Placeholder 1"/>
          <p:cNvSpPr>
            <a:spLocks noGrp="1"/>
          </p:cNvSpPr>
          <p:nvPr>
            <p:ph type="dt" sz="half" idx="10"/>
          </p:nvPr>
        </p:nvSpPr>
        <p:spPr/>
        <p:txBody>
          <a:bodyPr/>
          <a:lstStyle/>
          <a:p>
            <a:fld id="{C9810EA3-4736-684B-9EF1-5A6D16F438E6}" type="datetime1">
              <a:rPr lang="en-US" smtClean="0"/>
              <a:t>2/3/18</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5" name="Slide Number Placeholder 4"/>
          <p:cNvSpPr>
            <a:spLocks noGrp="1"/>
          </p:cNvSpPr>
          <p:nvPr>
            <p:ph type="sldNum" sz="quarter" idx="12"/>
          </p:nvPr>
        </p:nvSpPr>
        <p:spPr/>
        <p:txBody>
          <a:bodyPr/>
          <a:lstStyle/>
          <a:p>
            <a:fld id="{1A9E3B95-4577-FB46-B20E-DA292A623CD7}" type="slidenum">
              <a:rPr lang="en-US" smtClean="0"/>
              <a:t>17</a:t>
            </a:fld>
            <a:endParaRPr lang="en-US"/>
          </a:p>
        </p:txBody>
      </p:sp>
    </p:spTree>
    <p:extLst>
      <p:ext uri="{BB962C8B-B14F-4D97-AF65-F5344CB8AC3E}">
        <p14:creationId xmlns:p14="http://schemas.microsoft.com/office/powerpoint/2010/main" val="32710575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1401418" y="1692149"/>
            <a:ext cx="6341165" cy="4533721"/>
            <a:chOff x="401541" y="262393"/>
            <a:chExt cx="8340918" cy="5963478"/>
          </a:xfrm>
        </p:grpSpPr>
        <p:sp>
          <p:nvSpPr>
            <p:cNvPr id="14" name="Rectangle 13"/>
            <p:cNvSpPr/>
            <p:nvPr/>
          </p:nvSpPr>
          <p:spPr>
            <a:xfrm>
              <a:off x="401541" y="262393"/>
              <a:ext cx="8340918" cy="5963478"/>
            </a:xfrm>
            <a:prstGeom prst="rect">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t" anchorCtr="0"/>
            <a:lstStyle/>
            <a:p>
              <a:r>
                <a:rPr lang="en-US" sz="1200" dirty="0" smtClean="0">
                  <a:solidFill>
                    <a:schemeClr val="tx1"/>
                  </a:solidFill>
                </a:rPr>
                <a:t>browser </a:t>
              </a:r>
              <a:br>
                <a:rPr lang="en-US" sz="1200" dirty="0" smtClean="0">
                  <a:solidFill>
                    <a:schemeClr val="tx1"/>
                  </a:solidFill>
                </a:rPr>
              </a:br>
              <a:r>
                <a:rPr lang="en-US" sz="1200" dirty="0" smtClean="0">
                  <a:solidFill>
                    <a:schemeClr val="tx1"/>
                  </a:solidFill>
                </a:rPr>
                <a:t>window</a:t>
              </a:r>
            </a:p>
            <a:p>
              <a:r>
                <a:rPr lang="en-US" sz="1200" dirty="0" smtClean="0">
                  <a:solidFill>
                    <a:schemeClr val="tx1"/>
                  </a:solidFill>
                </a:rPr>
                <a:t>(body)</a:t>
              </a:r>
              <a:endParaRPr lang="en-US" sz="1200" dirty="0">
                <a:solidFill>
                  <a:schemeClr val="tx1"/>
                </a:solidFill>
              </a:endParaRPr>
            </a:p>
          </p:txBody>
        </p:sp>
        <p:sp>
          <p:nvSpPr>
            <p:cNvPr id="4" name="Rectangle 3"/>
            <p:cNvSpPr/>
            <p:nvPr/>
          </p:nvSpPr>
          <p:spPr>
            <a:xfrm>
              <a:off x="2194560" y="461176"/>
              <a:ext cx="4548146" cy="5542059"/>
            </a:xfrm>
            <a:prstGeom prst="rect">
              <a:avLst/>
            </a:prstGeom>
          </p:spPr>
          <p:style>
            <a:lnRef idx="1">
              <a:schemeClr val="accent1"/>
            </a:lnRef>
            <a:fillRef idx="3">
              <a:schemeClr val="accent1"/>
            </a:fillRef>
            <a:effectRef idx="2">
              <a:schemeClr val="accent1"/>
            </a:effectRef>
            <a:fontRef idx="minor">
              <a:schemeClr val="lt1"/>
            </a:fontRef>
          </p:style>
          <p:txBody>
            <a:bodyPr rtlCol="0" anchor="t" anchorCtr="0"/>
            <a:lstStyle/>
            <a:p>
              <a:r>
                <a:rPr lang="en-US" sz="1200" dirty="0" smtClean="0">
                  <a:solidFill>
                    <a:schemeClr val="tx1"/>
                  </a:solidFill>
                </a:rPr>
                <a:t>top-level block</a:t>
              </a:r>
              <a:endParaRPr lang="en-US" sz="1200" dirty="0">
                <a:solidFill>
                  <a:schemeClr val="tx1"/>
                </a:solidFill>
              </a:endParaRPr>
            </a:p>
          </p:txBody>
        </p:sp>
        <p:sp>
          <p:nvSpPr>
            <p:cNvPr id="5" name="Rectangle 4"/>
            <p:cNvSpPr/>
            <p:nvPr/>
          </p:nvSpPr>
          <p:spPr>
            <a:xfrm>
              <a:off x="2504661" y="874639"/>
              <a:ext cx="3959749" cy="405516"/>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r>
                <a:rPr lang="en-US" sz="1200" dirty="0" smtClean="0">
                  <a:solidFill>
                    <a:schemeClr val="tx1"/>
                  </a:solidFill>
                </a:rPr>
                <a:t>header of some kind?</a:t>
              </a:r>
              <a:endParaRPr lang="en-US" sz="1200" dirty="0">
                <a:solidFill>
                  <a:schemeClr val="tx1"/>
                </a:solidFill>
              </a:endParaRPr>
            </a:p>
          </p:txBody>
        </p:sp>
        <p:sp>
          <p:nvSpPr>
            <p:cNvPr id="6" name="Rectangle 5"/>
            <p:cNvSpPr/>
            <p:nvPr/>
          </p:nvSpPr>
          <p:spPr>
            <a:xfrm>
              <a:off x="2488758" y="1457733"/>
              <a:ext cx="3959749" cy="1683027"/>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7" name="Rectangle 6"/>
            <p:cNvSpPr/>
            <p:nvPr/>
          </p:nvSpPr>
          <p:spPr>
            <a:xfrm>
              <a:off x="2488757" y="3351470"/>
              <a:ext cx="3959749" cy="1683027"/>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8" name="Rectangle 7"/>
            <p:cNvSpPr/>
            <p:nvPr/>
          </p:nvSpPr>
          <p:spPr>
            <a:xfrm>
              <a:off x="2703443" y="1645915"/>
              <a:ext cx="954157" cy="397566"/>
            </a:xfrm>
            <a:prstGeom prst="rect">
              <a:avLst/>
            </a:prstGeom>
            <a:solidFill>
              <a:schemeClr val="accent4">
                <a:lumMod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0" name="Rectangle 9"/>
            <p:cNvSpPr/>
            <p:nvPr/>
          </p:nvSpPr>
          <p:spPr>
            <a:xfrm>
              <a:off x="2703443" y="3521099"/>
              <a:ext cx="954157" cy="397566"/>
            </a:xfrm>
            <a:prstGeom prst="rect">
              <a:avLst/>
            </a:prstGeom>
            <a:solidFill>
              <a:schemeClr val="accent4">
                <a:lumMod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2" name="Rectangle 11"/>
            <p:cNvSpPr/>
            <p:nvPr/>
          </p:nvSpPr>
          <p:spPr>
            <a:xfrm>
              <a:off x="3810000" y="1645915"/>
              <a:ext cx="2479482" cy="1343771"/>
            </a:xfrm>
            <a:prstGeom prst="rect">
              <a:avLst/>
            </a:prstGeom>
            <a:solidFill>
              <a:schemeClr val="accent4">
                <a:lumMod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3" name="Rectangle 12"/>
            <p:cNvSpPr/>
            <p:nvPr/>
          </p:nvSpPr>
          <p:spPr>
            <a:xfrm>
              <a:off x="3810000" y="3521099"/>
              <a:ext cx="2479482" cy="1343771"/>
            </a:xfrm>
            <a:prstGeom prst="rect">
              <a:avLst/>
            </a:prstGeom>
            <a:solidFill>
              <a:schemeClr val="accent4">
                <a:lumMod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5" name="TextBox 14"/>
            <p:cNvSpPr txBox="1"/>
            <p:nvPr/>
          </p:nvSpPr>
          <p:spPr>
            <a:xfrm>
              <a:off x="6989202" y="1159098"/>
              <a:ext cx="1637968" cy="850158"/>
            </a:xfrm>
            <a:prstGeom prst="rect">
              <a:avLst/>
            </a:prstGeom>
            <a:noFill/>
          </p:spPr>
          <p:txBody>
            <a:bodyPr wrap="square" rtlCol="0">
              <a:spAutoFit/>
            </a:bodyPr>
            <a:lstStyle/>
            <a:p>
              <a:r>
                <a:rPr lang="en-US" sz="1200" dirty="0" smtClean="0"/>
                <a:t>more blocks inside another block</a:t>
              </a:r>
              <a:endParaRPr lang="en-US" sz="1200" dirty="0"/>
            </a:p>
          </p:txBody>
        </p:sp>
        <p:cxnSp>
          <p:nvCxnSpPr>
            <p:cNvPr id="17" name="Straight Arrow Connector 16"/>
            <p:cNvCxnSpPr/>
            <p:nvPr/>
          </p:nvCxnSpPr>
          <p:spPr>
            <a:xfrm flipH="1">
              <a:off x="5836257" y="1367624"/>
              <a:ext cx="1200651" cy="858741"/>
            </a:xfrm>
            <a:prstGeom prst="straightConnector1">
              <a:avLst/>
            </a:prstGeom>
            <a:ln w="38100" cmpd="sng">
              <a:solidFill>
                <a:schemeClr val="accent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a:off x="3315694" y="1367624"/>
              <a:ext cx="3721215" cy="477074"/>
            </a:xfrm>
            <a:prstGeom prst="straightConnector1">
              <a:avLst/>
            </a:prstGeom>
            <a:ln w="38100" cmpd="sng">
              <a:solidFill>
                <a:schemeClr val="accent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endCxn id="6" idx="3"/>
            </p:cNvCxnSpPr>
            <p:nvPr/>
          </p:nvCxnSpPr>
          <p:spPr>
            <a:xfrm flipH="1">
              <a:off x="6448507" y="1956021"/>
              <a:ext cx="842838" cy="343226"/>
            </a:xfrm>
            <a:prstGeom prst="straightConnector1">
              <a:avLst/>
            </a:prstGeom>
            <a:ln w="38100" cmpd="sng">
              <a:solidFill>
                <a:schemeClr val="accent2">
                  <a:lumMod val="75000"/>
                </a:schemeClr>
              </a:solidFill>
              <a:tailEnd type="arrow"/>
            </a:ln>
          </p:spPr>
          <p:style>
            <a:lnRef idx="2">
              <a:schemeClr val="accent1"/>
            </a:lnRef>
            <a:fillRef idx="0">
              <a:schemeClr val="accent1"/>
            </a:fillRef>
            <a:effectRef idx="1">
              <a:schemeClr val="accent1"/>
            </a:effectRef>
            <a:fontRef idx="minor">
              <a:schemeClr val="tx1"/>
            </a:fontRef>
          </p:style>
        </p:cxnSp>
      </p:grpSp>
      <p:sp>
        <p:nvSpPr>
          <p:cNvPr id="37" name="Title 36"/>
          <p:cNvSpPr>
            <a:spLocks noGrp="1"/>
          </p:cNvSpPr>
          <p:nvPr>
            <p:ph type="title"/>
          </p:nvPr>
        </p:nvSpPr>
        <p:spPr/>
        <p:txBody>
          <a:bodyPr/>
          <a:lstStyle/>
          <a:p>
            <a:r>
              <a:rPr lang="en-US" dirty="0" smtClean="0"/>
              <a:t>Layout Blocking</a:t>
            </a:r>
            <a:endParaRPr lang="en-US" dirty="0"/>
          </a:p>
        </p:txBody>
      </p:sp>
      <p:sp>
        <p:nvSpPr>
          <p:cNvPr id="2" name="Date Placeholder 1"/>
          <p:cNvSpPr>
            <a:spLocks noGrp="1"/>
          </p:cNvSpPr>
          <p:nvPr>
            <p:ph type="dt" sz="half" idx="10"/>
          </p:nvPr>
        </p:nvSpPr>
        <p:spPr/>
        <p:txBody>
          <a:bodyPr/>
          <a:lstStyle/>
          <a:p>
            <a:fld id="{2BCD5598-A884-074D-8397-5BD67E7D80E9}" type="datetime1">
              <a:rPr lang="en-US" smtClean="0"/>
              <a:t>2/3/18</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9" name="Slide Number Placeholder 8"/>
          <p:cNvSpPr>
            <a:spLocks noGrp="1"/>
          </p:cNvSpPr>
          <p:nvPr>
            <p:ph type="sldNum" sz="quarter" idx="12"/>
          </p:nvPr>
        </p:nvSpPr>
        <p:spPr/>
        <p:txBody>
          <a:bodyPr/>
          <a:lstStyle/>
          <a:p>
            <a:fld id="{1A9E3B95-4577-FB46-B20E-DA292A623CD7}" type="slidenum">
              <a:rPr lang="en-US" smtClean="0"/>
              <a:t>18</a:t>
            </a:fld>
            <a:endParaRPr lang="en-US"/>
          </a:p>
        </p:txBody>
      </p:sp>
    </p:spTree>
    <p:extLst>
      <p:ext uri="{BB962C8B-B14F-4D97-AF65-F5344CB8AC3E}">
        <p14:creationId xmlns:p14="http://schemas.microsoft.com/office/powerpoint/2010/main" val="5324266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XHTML Tags</a:t>
            </a:r>
            <a:endParaRPr lang="en-US" dirty="0"/>
          </a:p>
        </p:txBody>
      </p:sp>
      <p:sp>
        <p:nvSpPr>
          <p:cNvPr id="4" name="Content Placeholder 3"/>
          <p:cNvSpPr>
            <a:spLocks noGrp="1"/>
          </p:cNvSpPr>
          <p:nvPr>
            <p:ph sz="half" idx="1"/>
          </p:nvPr>
        </p:nvSpPr>
        <p:spPr/>
        <p:txBody>
          <a:bodyPr>
            <a:normAutofit fontScale="92500" lnSpcReduction="20000"/>
          </a:bodyPr>
          <a:lstStyle/>
          <a:p>
            <a:pPr marL="0" indent="0">
              <a:buNone/>
            </a:pPr>
            <a:r>
              <a:rPr lang="en-US" b="1" dirty="0" smtClean="0"/>
              <a:t>BLOCK LEVEL (by default)</a:t>
            </a:r>
          </a:p>
          <a:p>
            <a:pPr marL="349925" lvl="1" indent="0">
              <a:buNone/>
            </a:pPr>
            <a:r>
              <a:rPr lang="en-US" b="1" dirty="0"/>
              <a:t>&lt;</a:t>
            </a:r>
            <a:r>
              <a:rPr lang="en-US" b="1" dirty="0" smtClean="0"/>
              <a:t>h2&gt;</a:t>
            </a:r>
            <a:r>
              <a:rPr lang="en-US" dirty="0" smtClean="0"/>
              <a:t>headings: h1-h6</a:t>
            </a:r>
            <a:r>
              <a:rPr lang="en-US" b="1" dirty="0" smtClean="0"/>
              <a:t>&lt;/h2&gt;</a:t>
            </a:r>
            <a:endParaRPr lang="en-US" b="1" dirty="0"/>
          </a:p>
          <a:p>
            <a:pPr marL="349925" lvl="1" indent="0">
              <a:buNone/>
            </a:pPr>
            <a:r>
              <a:rPr lang="en-US" b="1" dirty="0"/>
              <a:t>&lt;p&gt;</a:t>
            </a:r>
            <a:r>
              <a:rPr lang="en-US" dirty="0"/>
              <a:t>paragraph</a:t>
            </a:r>
            <a:r>
              <a:rPr lang="en-US" b="1" dirty="0"/>
              <a:t>&lt;/p&gt;</a:t>
            </a:r>
          </a:p>
          <a:p>
            <a:pPr marL="349925" lvl="1" indent="0">
              <a:buNone/>
            </a:pPr>
            <a:r>
              <a:rPr lang="en-US" b="1" dirty="0" smtClean="0"/>
              <a:t>&lt;</a:t>
            </a:r>
            <a:r>
              <a:rPr lang="en-US" b="1" dirty="0"/>
              <a:t>div&gt;</a:t>
            </a:r>
            <a:r>
              <a:rPr lang="en-US" dirty="0"/>
              <a:t>text </a:t>
            </a:r>
            <a:r>
              <a:rPr lang="en-US" b="1" dirty="0"/>
              <a:t>&lt;/div</a:t>
            </a:r>
            <a:r>
              <a:rPr lang="en-US" b="1" dirty="0" smtClean="0"/>
              <a:t>&gt;</a:t>
            </a:r>
          </a:p>
          <a:p>
            <a:pPr marL="349925" lvl="1" indent="0">
              <a:buNone/>
            </a:pPr>
            <a:endParaRPr lang="en-US" b="1" dirty="0" smtClean="0"/>
          </a:p>
          <a:p>
            <a:pPr marL="349925" lvl="1" indent="0">
              <a:buNone/>
            </a:pPr>
            <a:r>
              <a:rPr lang="en-US" b="1" dirty="0" smtClean="0"/>
              <a:t>Lists:</a:t>
            </a:r>
          </a:p>
          <a:p>
            <a:pPr marL="349925" lvl="1" indent="0">
              <a:buNone/>
            </a:pPr>
            <a:r>
              <a:rPr lang="en-US" b="1" dirty="0" smtClean="0"/>
              <a:t>&lt;</a:t>
            </a:r>
            <a:r>
              <a:rPr lang="en-US" b="1" dirty="0" err="1" smtClean="0"/>
              <a:t>ul</a:t>
            </a:r>
            <a:r>
              <a:rPr lang="en-US" b="1" dirty="0" smtClean="0"/>
              <a:t>&gt;&lt;li&gt;</a:t>
            </a:r>
            <a:r>
              <a:rPr lang="en-US" dirty="0" smtClean="0"/>
              <a:t>bullets</a:t>
            </a:r>
            <a:r>
              <a:rPr lang="en-US" b="1" dirty="0" smtClean="0"/>
              <a:t>&lt;/li&gt;&lt;</a:t>
            </a:r>
            <a:r>
              <a:rPr lang="en-US" b="1" dirty="0" err="1" smtClean="0"/>
              <a:t>ul</a:t>
            </a:r>
            <a:r>
              <a:rPr lang="en-US" b="1" dirty="0" smtClean="0"/>
              <a:t>&gt;</a:t>
            </a:r>
          </a:p>
          <a:p>
            <a:pPr marL="349925" lvl="1" indent="0">
              <a:buNone/>
            </a:pPr>
            <a:r>
              <a:rPr lang="en-US" b="1" dirty="0" smtClean="0"/>
              <a:t>&lt;</a:t>
            </a:r>
            <a:r>
              <a:rPr lang="en-US" b="1" dirty="0" err="1" smtClean="0"/>
              <a:t>ol</a:t>
            </a:r>
            <a:r>
              <a:rPr lang="en-US" b="1" dirty="0" smtClean="0"/>
              <a:t>&gt;&lt;li&gt;</a:t>
            </a:r>
            <a:r>
              <a:rPr lang="en-US" dirty="0" smtClean="0"/>
              <a:t>numbered</a:t>
            </a:r>
            <a:r>
              <a:rPr lang="en-US" b="1" dirty="0" smtClean="0"/>
              <a:t>&lt;/li&gt;&lt;/</a:t>
            </a:r>
            <a:r>
              <a:rPr lang="en-US" b="1" dirty="0" err="1" smtClean="0"/>
              <a:t>ul</a:t>
            </a:r>
            <a:r>
              <a:rPr lang="en-US" b="1" dirty="0" smtClean="0"/>
              <a:t>&gt;</a:t>
            </a:r>
          </a:p>
          <a:p>
            <a:pPr marL="349925" lvl="1" indent="0">
              <a:buNone/>
            </a:pPr>
            <a:endParaRPr lang="en-US" b="1" dirty="0"/>
          </a:p>
          <a:p>
            <a:pPr marL="12960" indent="0">
              <a:buNone/>
            </a:pPr>
            <a:endParaRPr lang="en-US" dirty="0" smtClean="0"/>
          </a:p>
          <a:p>
            <a:pPr marL="12960" indent="0">
              <a:buNone/>
            </a:pPr>
            <a:r>
              <a:rPr lang="en-US" dirty="0" smtClean="0"/>
              <a:t>These are all you require for Lab2's </a:t>
            </a:r>
            <a:r>
              <a:rPr lang="en-US" dirty="0"/>
              <a:t>&lt;</a:t>
            </a:r>
            <a:r>
              <a:rPr lang="en-US" dirty="0" smtClean="0"/>
              <a:t>body&gt;.</a:t>
            </a:r>
          </a:p>
          <a:p>
            <a:pPr marL="12960" indent="0">
              <a:buNone/>
            </a:pPr>
            <a:r>
              <a:rPr lang="en-US" dirty="0" smtClean="0"/>
              <a:t>(...and use the web!)</a:t>
            </a:r>
            <a:endParaRPr lang="en-US" dirty="0"/>
          </a:p>
          <a:p>
            <a:pPr marL="12960" indent="0">
              <a:buNone/>
            </a:pPr>
            <a:endParaRPr lang="en-US" dirty="0"/>
          </a:p>
        </p:txBody>
      </p:sp>
      <p:sp>
        <p:nvSpPr>
          <p:cNvPr id="5" name="Content Placeholder 4"/>
          <p:cNvSpPr>
            <a:spLocks noGrp="1"/>
          </p:cNvSpPr>
          <p:nvPr>
            <p:ph sz="half" idx="2"/>
          </p:nvPr>
        </p:nvSpPr>
        <p:spPr>
          <a:xfrm>
            <a:off x="4452730" y="1600201"/>
            <a:ext cx="4325510" cy="4343400"/>
          </a:xfrm>
        </p:spPr>
        <p:txBody>
          <a:bodyPr>
            <a:normAutofit fontScale="92500" lnSpcReduction="20000"/>
          </a:bodyPr>
          <a:lstStyle/>
          <a:p>
            <a:pPr marL="0" indent="0">
              <a:buNone/>
            </a:pPr>
            <a:r>
              <a:rPr lang="en-US" b="1" dirty="0" smtClean="0"/>
              <a:t>INLINE (by default)</a:t>
            </a:r>
          </a:p>
          <a:p>
            <a:pPr marL="349925" lvl="1" indent="0">
              <a:buNone/>
            </a:pPr>
            <a:r>
              <a:rPr lang="en-US" b="1" dirty="0" smtClean="0"/>
              <a:t>&lt;span&gt;</a:t>
            </a:r>
            <a:r>
              <a:rPr lang="en-US" dirty="0" smtClean="0"/>
              <a:t>text</a:t>
            </a:r>
            <a:r>
              <a:rPr lang="en-US" b="1" dirty="0" smtClean="0"/>
              <a:t>&lt;/span&gt;</a:t>
            </a:r>
          </a:p>
          <a:p>
            <a:pPr marL="349925" lvl="1" indent="0">
              <a:buNone/>
            </a:pPr>
            <a:r>
              <a:rPr lang="en-US" b="1" dirty="0" smtClean="0"/>
              <a:t>&lt;</a:t>
            </a:r>
            <a:r>
              <a:rPr lang="en-US" b="1" dirty="0" err="1" smtClean="0"/>
              <a:t>em</a:t>
            </a:r>
            <a:r>
              <a:rPr lang="en-US" b="1" dirty="0" smtClean="0"/>
              <a:t>&gt;</a:t>
            </a:r>
            <a:r>
              <a:rPr lang="en-US" i="1" dirty="0" smtClean="0"/>
              <a:t>emphasis</a:t>
            </a:r>
            <a:r>
              <a:rPr lang="en-US" b="1" dirty="0" smtClean="0"/>
              <a:t>&lt;/</a:t>
            </a:r>
            <a:r>
              <a:rPr lang="en-US" b="1" dirty="0" err="1" smtClean="0"/>
              <a:t>em</a:t>
            </a:r>
            <a:r>
              <a:rPr lang="en-US" b="1" dirty="0" smtClean="0"/>
              <a:t>&gt;</a:t>
            </a:r>
          </a:p>
          <a:p>
            <a:pPr marL="349925" lvl="1" indent="0">
              <a:buNone/>
            </a:pPr>
            <a:r>
              <a:rPr lang="en-US" b="1" dirty="0" smtClean="0"/>
              <a:t>&lt;strong&gt;strong&lt;/strong&gt;</a:t>
            </a:r>
          </a:p>
          <a:p>
            <a:pPr marL="349925" lvl="1" indent="0">
              <a:buNone/>
            </a:pPr>
            <a:r>
              <a:rPr lang="en-US" b="1" dirty="0" smtClean="0"/>
              <a:t>&lt;a </a:t>
            </a:r>
            <a:r>
              <a:rPr lang="en-US" b="1" dirty="0" err="1" smtClean="0"/>
              <a:t>href</a:t>
            </a:r>
            <a:r>
              <a:rPr lang="en-US" b="1" dirty="0" smtClean="0"/>
              <a:t>="</a:t>
            </a:r>
            <a:r>
              <a:rPr lang="en-US" i="1" dirty="0" err="1" smtClean="0"/>
              <a:t>uri</a:t>
            </a:r>
            <a:r>
              <a:rPr lang="en-US" b="1" dirty="0" smtClean="0"/>
              <a:t>"&gt;</a:t>
            </a:r>
            <a:r>
              <a:rPr lang="en-US" dirty="0" smtClean="0"/>
              <a:t>text</a:t>
            </a:r>
            <a:r>
              <a:rPr lang="en-US" b="1" dirty="0" smtClean="0"/>
              <a:t>&lt;/a&gt;</a:t>
            </a:r>
          </a:p>
          <a:p>
            <a:pPr marL="349925" lvl="1" indent="0">
              <a:buNone/>
            </a:pPr>
            <a:endParaRPr lang="en-US" b="1" dirty="0" smtClean="0"/>
          </a:p>
          <a:p>
            <a:pPr marL="12960" indent="0">
              <a:buNone/>
            </a:pPr>
            <a:r>
              <a:rPr lang="en-US" b="1" dirty="0" smtClean="0"/>
              <a:t>ATTRIBUTES ID and CLASS</a:t>
            </a:r>
          </a:p>
          <a:p>
            <a:pPr marL="349925" lvl="1" indent="0">
              <a:buNone/>
            </a:pPr>
            <a:r>
              <a:rPr lang="en-US" b="1" dirty="0" smtClean="0"/>
              <a:t>&lt;div id="</a:t>
            </a:r>
            <a:r>
              <a:rPr lang="en-US" dirty="0" err="1" smtClean="0"/>
              <a:t>somename</a:t>
            </a:r>
            <a:r>
              <a:rPr lang="en-US" b="1" dirty="0" smtClean="0"/>
              <a:t>"&gt;…&lt;/div&gt;</a:t>
            </a:r>
          </a:p>
          <a:p>
            <a:pPr marL="349925" lvl="1" indent="0">
              <a:buNone/>
            </a:pPr>
            <a:r>
              <a:rPr lang="en-US" b="1" dirty="0" smtClean="0"/>
              <a:t>&lt;div class="</a:t>
            </a:r>
            <a:r>
              <a:rPr lang="en-US" dirty="0" smtClean="0"/>
              <a:t>another</a:t>
            </a:r>
            <a:r>
              <a:rPr lang="en-US" b="1" dirty="0" smtClean="0"/>
              <a:t>"&gt;…&lt;/div&gt;</a:t>
            </a:r>
          </a:p>
          <a:p>
            <a:pPr marL="349925" lvl="1" indent="0">
              <a:buNone/>
            </a:pPr>
            <a:r>
              <a:rPr lang="en-US" b="1" dirty="0" smtClean="0"/>
              <a:t>&lt;p class="</a:t>
            </a:r>
            <a:r>
              <a:rPr lang="en-US" dirty="0" err="1" smtClean="0"/>
              <a:t>repeatMe</a:t>
            </a:r>
            <a:r>
              <a:rPr lang="en-US" b="1" dirty="0" smtClean="0"/>
              <a:t>"&gt;…&lt;/p&gt;</a:t>
            </a:r>
          </a:p>
          <a:p>
            <a:pPr marL="349925" lvl="1" indent="0">
              <a:buNone/>
            </a:pPr>
            <a:r>
              <a:rPr lang="en-US" b="1" dirty="0" smtClean="0"/>
              <a:t>&lt;span class="</a:t>
            </a:r>
            <a:r>
              <a:rPr lang="en-US" dirty="0" err="1" smtClean="0"/>
              <a:t>meToo</a:t>
            </a:r>
            <a:r>
              <a:rPr lang="en-US" b="1" dirty="0" smtClean="0"/>
              <a:t>"&gt;…&lt;/span&gt;</a:t>
            </a:r>
          </a:p>
        </p:txBody>
      </p:sp>
      <p:sp>
        <p:nvSpPr>
          <p:cNvPr id="3" name="Date Placeholder 2"/>
          <p:cNvSpPr>
            <a:spLocks noGrp="1"/>
          </p:cNvSpPr>
          <p:nvPr>
            <p:ph type="dt" sz="half" idx="10"/>
          </p:nvPr>
        </p:nvSpPr>
        <p:spPr/>
        <p:txBody>
          <a:bodyPr/>
          <a:lstStyle/>
          <a:p>
            <a:fld id="{2D8A61B7-39ED-3B49-91CF-AD2F4F532316}" type="datetime1">
              <a:rPr lang="en-US" smtClean="0"/>
              <a:t>2/3/18</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2</a:t>
            </a:fld>
            <a:endParaRPr lang="en-US"/>
          </a:p>
        </p:txBody>
      </p:sp>
    </p:spTree>
    <p:extLst>
      <p:ext uri="{BB962C8B-B14F-4D97-AF65-F5344CB8AC3E}">
        <p14:creationId xmlns:p14="http://schemas.microsoft.com/office/powerpoint/2010/main" val="42021428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98326" y="1521439"/>
            <a:ext cx="8347348" cy="4744190"/>
          </a:xfrm>
          <a:prstGeom prst="rect">
            <a:avLst/>
          </a:prstGeom>
        </p:spPr>
        <p:style>
          <a:lnRef idx="1">
            <a:schemeClr val="accent1"/>
          </a:lnRef>
          <a:fillRef idx="3">
            <a:schemeClr val="accent1"/>
          </a:fillRef>
          <a:effectRef idx="2">
            <a:schemeClr val="accent1"/>
          </a:effectRef>
          <a:fontRef idx="minor">
            <a:schemeClr val="lt1"/>
          </a:fontRef>
        </p:style>
        <p:txBody>
          <a:bodyPr lIns="117964" tIns="58983" rIns="117964" bIns="58983" rtlCol="0" anchor="t"/>
          <a:lstStyle/>
          <a:p>
            <a:pPr algn="l"/>
            <a:endParaRPr lang="en-US" dirty="0">
              <a:solidFill>
                <a:schemeClr val="tx1"/>
              </a:solidFill>
            </a:endParaRPr>
          </a:p>
        </p:txBody>
      </p:sp>
      <p:sp>
        <p:nvSpPr>
          <p:cNvPr id="7" name="Rectangle 6"/>
          <p:cNvSpPr/>
          <p:nvPr/>
        </p:nvSpPr>
        <p:spPr>
          <a:xfrm>
            <a:off x="805155" y="2428790"/>
            <a:ext cx="7615828" cy="1037979"/>
          </a:xfrm>
          <a:prstGeom prst="rect">
            <a:avLst/>
          </a:prstGeom>
        </p:spPr>
        <p:style>
          <a:lnRef idx="1">
            <a:schemeClr val="accent5"/>
          </a:lnRef>
          <a:fillRef idx="3">
            <a:schemeClr val="accent5"/>
          </a:fillRef>
          <a:effectRef idx="2">
            <a:schemeClr val="accent5"/>
          </a:effectRef>
          <a:fontRef idx="minor">
            <a:schemeClr val="lt1"/>
          </a:fontRef>
        </p:style>
        <p:txBody>
          <a:bodyPr lIns="117964" tIns="58983" rIns="117964" bIns="58983" rtlCol="0" anchor="t"/>
          <a:lstStyle/>
          <a:p>
            <a:pPr algn="l"/>
            <a:endParaRPr lang="en-US" dirty="0">
              <a:solidFill>
                <a:srgbClr val="000000"/>
              </a:solidFill>
            </a:endParaRPr>
          </a:p>
        </p:txBody>
      </p:sp>
      <p:sp>
        <p:nvSpPr>
          <p:cNvPr id="8" name="Rectangle 7"/>
          <p:cNvSpPr/>
          <p:nvPr/>
        </p:nvSpPr>
        <p:spPr>
          <a:xfrm>
            <a:off x="811851" y="3546283"/>
            <a:ext cx="7610520" cy="2321780"/>
          </a:xfrm>
          <a:prstGeom prst="rect">
            <a:avLst/>
          </a:prstGeom>
        </p:spPr>
        <p:style>
          <a:lnRef idx="1">
            <a:schemeClr val="accent6"/>
          </a:lnRef>
          <a:fillRef idx="3">
            <a:schemeClr val="accent6"/>
          </a:fillRef>
          <a:effectRef idx="2">
            <a:schemeClr val="accent6"/>
          </a:effectRef>
          <a:fontRef idx="minor">
            <a:schemeClr val="lt1"/>
          </a:fontRef>
        </p:style>
        <p:txBody>
          <a:bodyPr lIns="117964" tIns="58983" rIns="117964" bIns="58983" rtlCol="0" anchor="t"/>
          <a:lstStyle/>
          <a:p>
            <a:pPr algn="l"/>
            <a:endParaRPr lang="en-US" dirty="0">
              <a:solidFill>
                <a:srgbClr val="000000"/>
              </a:solidFill>
            </a:endParaRPr>
          </a:p>
        </p:txBody>
      </p:sp>
      <p:sp>
        <p:nvSpPr>
          <p:cNvPr id="4" name="Title 3"/>
          <p:cNvSpPr>
            <a:spLocks noGrp="1"/>
          </p:cNvSpPr>
          <p:nvPr>
            <p:ph type="title"/>
          </p:nvPr>
        </p:nvSpPr>
        <p:spPr/>
        <p:txBody>
          <a:bodyPr/>
          <a:lstStyle/>
          <a:p>
            <a:r>
              <a:rPr lang="en-US" dirty="0" smtClean="0"/>
              <a:t>XHTML Document</a:t>
            </a:r>
            <a:endParaRPr lang="en-US" dirty="0"/>
          </a:p>
        </p:txBody>
      </p:sp>
      <p:sp>
        <p:nvSpPr>
          <p:cNvPr id="5" name="Content Placeholder 4"/>
          <p:cNvSpPr>
            <a:spLocks noGrp="1"/>
          </p:cNvSpPr>
          <p:nvPr>
            <p:ph idx="1"/>
          </p:nvPr>
        </p:nvSpPr>
        <p:spPr/>
        <p:txBody>
          <a:bodyPr>
            <a:normAutofit fontScale="92500" lnSpcReduction="10000"/>
          </a:bodyPr>
          <a:lstStyle/>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a:solidFill>
                  <a:schemeClr val="tx1"/>
                </a:solidFill>
                <a:latin typeface="+mn-lt"/>
              </a:rPr>
              <a:t>&lt;!DOCTYPE html PUBLIC </a:t>
            </a:r>
            <a:r>
              <a:rPr lang="en-US" sz="1600" dirty="0" smtClean="0">
                <a:solidFill>
                  <a:schemeClr val="tx1"/>
                </a:solidFill>
                <a:latin typeface="+mn-lt"/>
              </a:rPr>
              <a:t>"-//</a:t>
            </a:r>
            <a:r>
              <a:rPr lang="en-US" sz="1600" dirty="0">
                <a:solidFill>
                  <a:schemeClr val="tx1"/>
                </a:solidFill>
                <a:latin typeface="+mn-lt"/>
              </a:rPr>
              <a:t>W3C//DTD XHTML 1.0 Strict//</a:t>
            </a:r>
            <a:r>
              <a:rPr lang="en-US" sz="1600" dirty="0" smtClean="0">
                <a:solidFill>
                  <a:schemeClr val="tx1"/>
                </a:solidFill>
                <a:latin typeface="+mn-lt"/>
              </a:rPr>
              <a:t>EN" "http</a:t>
            </a:r>
            <a:r>
              <a:rPr lang="en-US" sz="1600" dirty="0">
                <a:solidFill>
                  <a:schemeClr val="tx1"/>
                </a:solidFill>
                <a:latin typeface="+mn-lt"/>
              </a:rPr>
              <a:t>://</a:t>
            </a:r>
            <a:r>
              <a:rPr lang="en-US" sz="1600" dirty="0" smtClean="0">
                <a:solidFill>
                  <a:schemeClr val="tx1"/>
                </a:solidFill>
                <a:latin typeface="+mn-lt"/>
              </a:rPr>
              <a:t>www.w3.org/TR/xhtml1/DTD/xhtml1-strict.dtd"&gt;</a:t>
            </a:r>
            <a:endParaRPr lang="en-US" sz="1600" dirty="0">
              <a:solidFill>
                <a:schemeClr val="tx1"/>
              </a:solidFill>
              <a:latin typeface="+mn-lt"/>
            </a:endParaRP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&lt;html </a:t>
            </a:r>
            <a:r>
              <a:rPr lang="en-US" sz="1600" dirty="0" err="1" smtClean="0">
                <a:solidFill>
                  <a:schemeClr val="tx1"/>
                </a:solidFill>
                <a:latin typeface="+mn-lt"/>
              </a:rPr>
              <a:t>xmlns</a:t>
            </a:r>
            <a:r>
              <a:rPr lang="en-US" sz="1600" dirty="0" smtClean="0">
                <a:solidFill>
                  <a:schemeClr val="tx1"/>
                </a:solidFill>
                <a:latin typeface="+mn-lt"/>
              </a:rPr>
              <a:t>="http://www.w3.org/1999/xhtml" </a:t>
            </a:r>
            <a:r>
              <a:rPr lang="en-US" sz="1600" dirty="0" err="1" smtClean="0">
                <a:solidFill>
                  <a:schemeClr val="tx1"/>
                </a:solidFill>
                <a:latin typeface="+mn-lt"/>
              </a:rPr>
              <a:t>xml:lang</a:t>
            </a:r>
            <a:r>
              <a:rPr lang="en-US" sz="1600" dirty="0" smtClean="0">
                <a:solidFill>
                  <a:schemeClr val="tx1"/>
                </a:solidFill>
                <a:latin typeface="+mn-lt"/>
              </a:rPr>
              <a:t>="en" </a:t>
            </a:r>
            <a:r>
              <a:rPr lang="en-US" sz="1600" dirty="0" err="1" smtClean="0">
                <a:solidFill>
                  <a:schemeClr val="tx1"/>
                </a:solidFill>
                <a:latin typeface="+mn-lt"/>
              </a:rPr>
              <a:t>lang</a:t>
            </a:r>
            <a:r>
              <a:rPr lang="en-US" sz="1600" dirty="0" smtClean="0">
                <a:solidFill>
                  <a:schemeClr val="tx1"/>
                </a:solidFill>
                <a:latin typeface="+mn-lt"/>
              </a:rPr>
              <a:t>="en"&gt; </a:t>
            </a:r>
            <a:endParaRPr lang="en-US" sz="1800" dirty="0" smtClean="0">
              <a:solidFill>
                <a:schemeClr val="tx1"/>
              </a:solidFill>
              <a:latin typeface="+mn-lt"/>
            </a:endParaRP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&lt;head&gt;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&lt;meta http-</a:t>
            </a:r>
            <a:r>
              <a:rPr lang="en-US" sz="1600" dirty="0" err="1" smtClean="0">
                <a:solidFill>
                  <a:schemeClr val="tx1"/>
                </a:solidFill>
                <a:latin typeface="+mn-lt"/>
              </a:rPr>
              <a:t>equiv</a:t>
            </a:r>
            <a:r>
              <a:rPr lang="en-US" sz="1600" dirty="0" smtClean="0">
                <a:solidFill>
                  <a:schemeClr val="tx1"/>
                </a:solidFill>
                <a:latin typeface="+mn-lt"/>
              </a:rPr>
              <a:t>="Content-Type" content="text/html; charset=UTF-8"/&gt; </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&lt;title&gt;a title for the document&lt;/title&gt;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&lt;/head&gt;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endParaRPr lang="en-US" sz="1600" dirty="0" smtClean="0">
              <a:solidFill>
                <a:schemeClr val="tx1"/>
              </a:solidFill>
              <a:latin typeface="+mn-lt"/>
            </a:endParaRP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&lt;body&gt;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&lt;div id="content"&gt;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&lt;h1&gt;Heading for this Page&lt;/h1&gt;	</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a:solidFill>
                  <a:schemeClr val="tx1"/>
                </a:solidFill>
                <a:latin typeface="+mn-lt"/>
              </a:rPr>
              <a:t> </a:t>
            </a:r>
            <a:r>
              <a:rPr lang="en-US" sz="1600" dirty="0" smtClean="0">
                <a:solidFill>
                  <a:schemeClr val="tx1"/>
                </a:solidFill>
                <a:latin typeface="+mn-lt"/>
              </a:rPr>
              <a:t>            &lt;div class="</a:t>
            </a:r>
            <a:r>
              <a:rPr lang="en-US" sz="1600" dirty="0" err="1" smtClean="0">
                <a:solidFill>
                  <a:schemeClr val="tx1"/>
                </a:solidFill>
                <a:latin typeface="+mn-lt"/>
              </a:rPr>
              <a:t>someBox</a:t>
            </a:r>
            <a:r>
              <a:rPr lang="en-US" sz="1600" dirty="0" smtClean="0">
                <a:solidFill>
                  <a:schemeClr val="tx1"/>
                </a:solidFill>
                <a:latin typeface="+mn-lt"/>
              </a:rPr>
              <a:t>"&gt;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&lt;p&gt;First paragraph in "</a:t>
            </a:r>
            <a:r>
              <a:rPr lang="en-US" sz="1600" dirty="0" err="1" smtClean="0">
                <a:solidFill>
                  <a:schemeClr val="tx1"/>
                </a:solidFill>
                <a:latin typeface="+mn-lt"/>
              </a:rPr>
              <a:t>someBox</a:t>
            </a:r>
            <a:r>
              <a:rPr lang="en-US" sz="1600" dirty="0" smtClean="0">
                <a:solidFill>
                  <a:schemeClr val="tx1"/>
                </a:solidFill>
                <a:latin typeface="+mn-lt"/>
              </a:rPr>
              <a:t>" with &lt;a </a:t>
            </a:r>
            <a:r>
              <a:rPr lang="en-US" sz="1600" dirty="0" err="1" smtClean="0">
                <a:solidFill>
                  <a:schemeClr val="tx1"/>
                </a:solidFill>
                <a:latin typeface="+mn-lt"/>
              </a:rPr>
              <a:t>href</a:t>
            </a:r>
            <a:r>
              <a:rPr lang="en-US" sz="1600" i="1" dirty="0" smtClean="0">
                <a:solidFill>
                  <a:schemeClr val="tx1"/>
                </a:solidFill>
                <a:latin typeface="+mn-lt"/>
              </a:rPr>
              <a:t>="</a:t>
            </a:r>
            <a:r>
              <a:rPr lang="en-US" sz="1600" i="1" dirty="0" err="1" smtClean="0">
                <a:solidFill>
                  <a:schemeClr val="tx1"/>
                </a:solidFill>
                <a:latin typeface="+mn-lt"/>
              </a:rPr>
              <a:t>uri</a:t>
            </a:r>
            <a:r>
              <a:rPr lang="en-US" sz="1600" i="1" dirty="0" smtClean="0">
                <a:solidFill>
                  <a:schemeClr val="tx1"/>
                </a:solidFill>
                <a:latin typeface="+mn-lt"/>
              </a:rPr>
              <a:t>"</a:t>
            </a:r>
            <a:r>
              <a:rPr lang="en-US" sz="1600" dirty="0" smtClean="0">
                <a:solidFill>
                  <a:schemeClr val="tx1"/>
                </a:solidFill>
                <a:latin typeface="+mn-lt"/>
              </a:rPr>
              <a:t>&gt;a link&lt;/a&gt;.&lt;/p&gt;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&lt;/div&gt;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a:solidFill>
                  <a:schemeClr val="tx1"/>
                </a:solidFill>
                <a:latin typeface="+mn-lt"/>
              </a:rPr>
              <a:t> </a:t>
            </a:r>
            <a:r>
              <a:rPr lang="en-US" sz="1600" dirty="0" smtClean="0">
                <a:solidFill>
                  <a:schemeClr val="tx1"/>
                </a:solidFill>
                <a:latin typeface="+mn-lt"/>
              </a:rPr>
              <a:t>       &lt;/div&gt;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&lt;/body&gt;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endParaRPr lang="en-US" sz="1600" dirty="0" smtClean="0">
              <a:solidFill>
                <a:schemeClr val="tx1"/>
              </a:solidFill>
              <a:latin typeface="+mn-lt"/>
            </a:endParaRP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&lt;/html&gt;</a:t>
            </a:r>
            <a:endParaRPr lang="en-US" sz="1600" dirty="0">
              <a:solidFill>
                <a:schemeClr val="tx1"/>
              </a:solidFill>
              <a:latin typeface="+mn-lt"/>
            </a:endParaRPr>
          </a:p>
        </p:txBody>
      </p:sp>
      <p:sp>
        <p:nvSpPr>
          <p:cNvPr id="2" name="Date Placeholder 1"/>
          <p:cNvSpPr>
            <a:spLocks noGrp="1"/>
          </p:cNvSpPr>
          <p:nvPr>
            <p:ph type="dt" sz="half" idx="10"/>
          </p:nvPr>
        </p:nvSpPr>
        <p:spPr/>
        <p:txBody>
          <a:bodyPr/>
          <a:lstStyle/>
          <a:p>
            <a:fld id="{5126E107-9727-9240-B014-5D48A17B2A3E}" type="datetime1">
              <a:rPr lang="en-US" smtClean="0"/>
              <a:t>2/3/18</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9" name="Slide Number Placeholder 8"/>
          <p:cNvSpPr>
            <a:spLocks noGrp="1"/>
          </p:cNvSpPr>
          <p:nvPr>
            <p:ph type="sldNum" sz="quarter" idx="12"/>
          </p:nvPr>
        </p:nvSpPr>
        <p:spPr/>
        <p:txBody>
          <a:bodyPr/>
          <a:lstStyle/>
          <a:p>
            <a:fld id="{1A9E3B95-4577-FB46-B20E-DA292A623CD7}" type="slidenum">
              <a:rPr lang="en-US" smtClean="0"/>
              <a:t>3</a:t>
            </a:fld>
            <a:endParaRPr lang="en-US"/>
          </a:p>
        </p:txBody>
      </p:sp>
    </p:spTree>
    <p:extLst>
      <p:ext uri="{BB962C8B-B14F-4D97-AF65-F5344CB8AC3E}">
        <p14:creationId xmlns:p14="http://schemas.microsoft.com/office/powerpoint/2010/main" val="39412974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a:hlinkClick r:id="rId3" action="ppaction://hlinkfile"/>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8641" y="1444472"/>
            <a:ext cx="8162925" cy="4133850"/>
          </a:xfrm>
          <a:prstGeom prst="rect">
            <a:avLst/>
          </a:prstGeom>
          <a:noFill/>
          <a:ln w="25400">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8" name="Title 7"/>
          <p:cNvSpPr>
            <a:spLocks noGrp="1"/>
          </p:cNvSpPr>
          <p:nvPr>
            <p:ph type="title"/>
          </p:nvPr>
        </p:nvSpPr>
        <p:spPr/>
        <p:txBody>
          <a:bodyPr/>
          <a:lstStyle/>
          <a:p>
            <a:r>
              <a:rPr lang="en-US" dirty="0" smtClean="0"/>
              <a:t>XHTML Document, Rendered:</a:t>
            </a:r>
            <a:endParaRPr lang="en-US" dirty="0"/>
          </a:p>
        </p:txBody>
      </p:sp>
      <p:sp>
        <p:nvSpPr>
          <p:cNvPr id="2" name="Date Placeholder 1"/>
          <p:cNvSpPr>
            <a:spLocks noGrp="1"/>
          </p:cNvSpPr>
          <p:nvPr>
            <p:ph type="dt" sz="half" idx="10"/>
          </p:nvPr>
        </p:nvSpPr>
        <p:spPr/>
        <p:txBody>
          <a:bodyPr/>
          <a:lstStyle/>
          <a:p>
            <a:fld id="{86B1FA9C-8526-2D4D-A835-7DDF398FD77B}" type="datetime1">
              <a:rPr lang="en-US" smtClean="0"/>
              <a:t>2/3/18</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4" name="Slide Number Placeholder 3"/>
          <p:cNvSpPr>
            <a:spLocks noGrp="1"/>
          </p:cNvSpPr>
          <p:nvPr>
            <p:ph type="sldNum" sz="quarter" idx="12"/>
          </p:nvPr>
        </p:nvSpPr>
        <p:spPr/>
        <p:txBody>
          <a:bodyPr/>
          <a:lstStyle/>
          <a:p>
            <a:fld id="{1A9E3B95-4577-FB46-B20E-DA292A623CD7}" type="slidenum">
              <a:rPr lang="en-US" smtClean="0"/>
              <a:t>4</a:t>
            </a:fld>
            <a:endParaRPr lang="en-US"/>
          </a:p>
        </p:txBody>
      </p:sp>
    </p:spTree>
    <p:extLst>
      <p:ext uri="{BB962C8B-B14F-4D97-AF65-F5344CB8AC3E}">
        <p14:creationId xmlns:p14="http://schemas.microsoft.com/office/powerpoint/2010/main" val="35263339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538" y="1362075"/>
            <a:ext cx="8162925" cy="4133850"/>
          </a:xfrm>
          <a:prstGeom prst="rect">
            <a:avLst/>
          </a:prstGeom>
          <a:noFill/>
          <a:ln w="25400">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8" name="Title 7"/>
          <p:cNvSpPr>
            <a:spLocks noGrp="1"/>
          </p:cNvSpPr>
          <p:nvPr>
            <p:ph type="title"/>
          </p:nvPr>
        </p:nvSpPr>
        <p:spPr/>
        <p:txBody>
          <a:bodyPr/>
          <a:lstStyle/>
          <a:p>
            <a:r>
              <a:rPr lang="en-US" dirty="0" smtClean="0"/>
              <a:t>XHTML Document, Rendered:</a:t>
            </a:r>
            <a:endParaRPr lang="en-US" dirty="0"/>
          </a:p>
        </p:txBody>
      </p:sp>
      <p:sp>
        <p:nvSpPr>
          <p:cNvPr id="2" name="Date Placeholder 1"/>
          <p:cNvSpPr>
            <a:spLocks noGrp="1"/>
          </p:cNvSpPr>
          <p:nvPr>
            <p:ph type="dt" sz="half" idx="10"/>
          </p:nvPr>
        </p:nvSpPr>
        <p:spPr/>
        <p:txBody>
          <a:bodyPr/>
          <a:lstStyle/>
          <a:p>
            <a:fld id="{C6B0DA03-1737-C84D-A194-75205100DD64}" type="datetime1">
              <a:rPr lang="en-US" smtClean="0"/>
              <a:t>2/3/18</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4" name="Slide Number Placeholder 3"/>
          <p:cNvSpPr>
            <a:spLocks noGrp="1"/>
          </p:cNvSpPr>
          <p:nvPr>
            <p:ph type="sldNum" sz="quarter" idx="12"/>
          </p:nvPr>
        </p:nvSpPr>
        <p:spPr/>
        <p:txBody>
          <a:bodyPr/>
          <a:lstStyle/>
          <a:p>
            <a:fld id="{1A9E3B95-4577-FB46-B20E-DA292A623CD7}" type="slidenum">
              <a:rPr lang="en-US" smtClean="0"/>
              <a:t>5</a:t>
            </a:fld>
            <a:endParaRPr lang="en-US"/>
          </a:p>
        </p:txBody>
      </p:sp>
    </p:spTree>
    <p:extLst>
      <p:ext uri="{BB962C8B-B14F-4D97-AF65-F5344CB8AC3E}">
        <p14:creationId xmlns:p14="http://schemas.microsoft.com/office/powerpoint/2010/main" val="176228003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IDs and Classes</a:t>
            </a:r>
            <a:endParaRPr lang="en-US" dirty="0"/>
          </a:p>
        </p:txBody>
      </p:sp>
      <p:sp>
        <p:nvSpPr>
          <p:cNvPr id="3" name="Content Placeholder 2"/>
          <p:cNvSpPr>
            <a:spLocks noGrp="1"/>
          </p:cNvSpPr>
          <p:nvPr>
            <p:ph idx="1"/>
          </p:nvPr>
        </p:nvSpPr>
        <p:spPr>
          <a:xfrm>
            <a:off x="105296" y="1686118"/>
            <a:ext cx="8042400" cy="4343496"/>
          </a:xfrm>
        </p:spPr>
        <p:txBody>
          <a:bodyPr/>
          <a:lstStyle/>
          <a:p>
            <a:endParaRPr lang="en-US" dirty="0" smtClean="0"/>
          </a:p>
          <a:p>
            <a:r>
              <a:rPr lang="en-US" dirty="0" smtClean="0"/>
              <a:t>An "id" is a </a:t>
            </a:r>
            <a:r>
              <a:rPr lang="en-US" b="1" dirty="0" smtClean="0"/>
              <a:t>unique</a:t>
            </a:r>
            <a:r>
              <a:rPr lang="en-US" dirty="0" smtClean="0"/>
              <a:t> identifier for an element</a:t>
            </a:r>
          </a:p>
          <a:p>
            <a:pPr lvl="1"/>
            <a:r>
              <a:rPr lang="en-US" dirty="0" smtClean="0"/>
              <a:t>&lt;div id="footer"&gt;&lt;/div&gt;</a:t>
            </a:r>
            <a:br>
              <a:rPr lang="en-US" dirty="0" smtClean="0"/>
            </a:br>
            <a:endParaRPr lang="en-US" dirty="0" smtClean="0"/>
          </a:p>
          <a:p>
            <a:r>
              <a:rPr lang="en-US" dirty="0" smtClean="0"/>
              <a:t>A "class" is a </a:t>
            </a:r>
            <a:r>
              <a:rPr lang="en-US" b="1" dirty="0" smtClean="0"/>
              <a:t>non-unique</a:t>
            </a:r>
            <a:r>
              <a:rPr lang="en-US" dirty="0" smtClean="0"/>
              <a:t> identifier for an element</a:t>
            </a:r>
          </a:p>
          <a:p>
            <a:pPr lvl="1"/>
            <a:r>
              <a:rPr lang="en-US" dirty="0" smtClean="0"/>
              <a:t>&lt;div class="</a:t>
            </a:r>
            <a:r>
              <a:rPr lang="en-US" dirty="0" err="1" smtClean="0"/>
              <a:t>rightCallOut</a:t>
            </a:r>
            <a:r>
              <a:rPr lang="en-US" dirty="0" smtClean="0"/>
              <a:t>"&gt;&lt;/div&gt;</a:t>
            </a:r>
          </a:p>
        </p:txBody>
      </p:sp>
      <p:sp>
        <p:nvSpPr>
          <p:cNvPr id="4" name="Date Placeholder 3"/>
          <p:cNvSpPr>
            <a:spLocks noGrp="1"/>
          </p:cNvSpPr>
          <p:nvPr>
            <p:ph type="dt" sz="half" idx="10"/>
          </p:nvPr>
        </p:nvSpPr>
        <p:spPr/>
        <p:txBody>
          <a:bodyPr/>
          <a:lstStyle/>
          <a:p>
            <a:fld id="{87312E59-B6D5-894A-89EB-1A703E21447B}" type="datetime1">
              <a:rPr lang="en-US" smtClean="0"/>
              <a:t>2/3/18</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6</a:t>
            </a:fld>
            <a:endParaRPr lang="en-US"/>
          </a:p>
        </p:txBody>
      </p:sp>
      <p:pic>
        <p:nvPicPr>
          <p:cNvPr id="7" name="Picture 6"/>
          <p:cNvPicPr>
            <a:picLocks noChangeAspect="1"/>
          </p:cNvPicPr>
          <p:nvPr/>
        </p:nvPicPr>
        <p:blipFill>
          <a:blip r:embed="rId3"/>
          <a:stretch>
            <a:fillRect/>
          </a:stretch>
        </p:blipFill>
        <p:spPr>
          <a:xfrm>
            <a:off x="5302269" y="4087092"/>
            <a:ext cx="2501862" cy="1615786"/>
          </a:xfrm>
          <a:prstGeom prst="rect">
            <a:avLst/>
          </a:prstGeom>
        </p:spPr>
      </p:pic>
      <p:pic>
        <p:nvPicPr>
          <p:cNvPr id="8" name="Picture 7"/>
          <p:cNvPicPr>
            <a:picLocks noChangeAspect="1"/>
          </p:cNvPicPr>
          <p:nvPr/>
        </p:nvPicPr>
        <p:blipFill rotWithShape="1">
          <a:blip r:embed="rId4"/>
          <a:srcRect l="10031" t="51790" r="21787"/>
          <a:stretch/>
        </p:blipFill>
        <p:spPr>
          <a:xfrm>
            <a:off x="6019800" y="2012661"/>
            <a:ext cx="2894531" cy="1523233"/>
          </a:xfrm>
          <a:prstGeom prst="rect">
            <a:avLst/>
          </a:prstGeom>
        </p:spPr>
      </p:pic>
    </p:spTree>
    <p:extLst>
      <p:ext uri="{BB962C8B-B14F-4D97-AF65-F5344CB8AC3E}">
        <p14:creationId xmlns:p14="http://schemas.microsoft.com/office/powerpoint/2010/main" val="36387074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CSS Properties</a:t>
            </a:r>
            <a:endParaRPr lang="en-US" dirty="0"/>
          </a:p>
        </p:txBody>
      </p:sp>
      <p:sp>
        <p:nvSpPr>
          <p:cNvPr id="4" name="Content Placeholder 3"/>
          <p:cNvSpPr>
            <a:spLocks noGrp="1"/>
          </p:cNvSpPr>
          <p:nvPr>
            <p:ph sz="half" idx="1"/>
          </p:nvPr>
        </p:nvSpPr>
        <p:spPr/>
        <p:txBody>
          <a:bodyPr>
            <a:normAutofit fontScale="92500" lnSpcReduction="10000"/>
          </a:bodyPr>
          <a:lstStyle/>
          <a:p>
            <a:r>
              <a:rPr lang="en-US" dirty="0" smtClean="0"/>
              <a:t>width</a:t>
            </a:r>
          </a:p>
          <a:p>
            <a:r>
              <a:rPr lang="en-US" dirty="0" smtClean="0"/>
              <a:t>margin</a:t>
            </a:r>
          </a:p>
          <a:p>
            <a:r>
              <a:rPr lang="en-US" dirty="0" smtClean="0"/>
              <a:t>padding</a:t>
            </a:r>
          </a:p>
          <a:p>
            <a:r>
              <a:rPr lang="en-US" dirty="0" smtClean="0"/>
              <a:t>border</a:t>
            </a:r>
            <a:endParaRPr lang="en-US" dirty="0"/>
          </a:p>
          <a:p>
            <a:r>
              <a:rPr lang="en-US" dirty="0" smtClean="0"/>
              <a:t>color</a:t>
            </a:r>
          </a:p>
          <a:p>
            <a:r>
              <a:rPr lang="en-US" dirty="0" smtClean="0"/>
              <a:t>background-color</a:t>
            </a:r>
          </a:p>
          <a:p>
            <a:r>
              <a:rPr lang="en-US" dirty="0" smtClean="0"/>
              <a:t>font-family</a:t>
            </a:r>
          </a:p>
          <a:p>
            <a:r>
              <a:rPr lang="en-US" dirty="0" smtClean="0"/>
              <a:t>font-size</a:t>
            </a:r>
          </a:p>
          <a:p>
            <a:r>
              <a:rPr lang="en-US" dirty="0" smtClean="0"/>
              <a:t>font-variant</a:t>
            </a:r>
          </a:p>
          <a:p>
            <a:endParaRPr lang="en-US" dirty="0"/>
          </a:p>
        </p:txBody>
      </p:sp>
      <p:sp>
        <p:nvSpPr>
          <p:cNvPr id="5" name="Content Placeholder 4"/>
          <p:cNvSpPr>
            <a:spLocks noGrp="1"/>
          </p:cNvSpPr>
          <p:nvPr>
            <p:ph sz="half" idx="2"/>
          </p:nvPr>
        </p:nvSpPr>
        <p:spPr/>
        <p:txBody>
          <a:bodyPr>
            <a:normAutofit fontScale="92500" lnSpcReduction="10000"/>
          </a:bodyPr>
          <a:lstStyle/>
          <a:p>
            <a:r>
              <a:rPr lang="en-US" dirty="0"/>
              <a:t>display</a:t>
            </a:r>
          </a:p>
          <a:p>
            <a:r>
              <a:rPr lang="en-US" dirty="0" smtClean="0"/>
              <a:t>float</a:t>
            </a:r>
          </a:p>
          <a:p>
            <a:r>
              <a:rPr lang="en-US" dirty="0" smtClean="0"/>
              <a:t>clear</a:t>
            </a:r>
          </a:p>
          <a:p>
            <a:r>
              <a:rPr lang="en-US" dirty="0"/>
              <a:t>white-space</a:t>
            </a:r>
          </a:p>
          <a:p>
            <a:r>
              <a:rPr lang="en-US" dirty="0" smtClean="0"/>
              <a:t>text-align </a:t>
            </a:r>
            <a:br>
              <a:rPr lang="en-US" dirty="0" smtClean="0"/>
            </a:br>
            <a:r>
              <a:rPr lang="en-US" sz="1400" dirty="0" smtClean="0"/>
              <a:t>(tip: this only works </a:t>
            </a:r>
            <a:r>
              <a:rPr lang="en-US" sz="1400" i="1" dirty="0" smtClean="0"/>
              <a:t>inside</a:t>
            </a:r>
            <a:r>
              <a:rPr lang="en-US" sz="1400" dirty="0" smtClean="0"/>
              <a:t> blocks)</a:t>
            </a:r>
          </a:p>
          <a:p>
            <a:r>
              <a:rPr lang="en-US" dirty="0" smtClean="0"/>
              <a:t>list-style</a:t>
            </a:r>
          </a:p>
          <a:p>
            <a:pPr marL="0" indent="0">
              <a:buNone/>
            </a:pPr>
            <a:r>
              <a:rPr lang="en-US" dirty="0" smtClean="0"/>
              <a:t/>
            </a:r>
            <a:br>
              <a:rPr lang="en-US" dirty="0" smtClean="0"/>
            </a:br>
            <a:r>
              <a:rPr lang="en-US" sz="1900" dirty="0" smtClean="0"/>
              <a:t>It is possible to accomplish Lab2 using only these -- but you don't have to use them all or be limited to them either.</a:t>
            </a:r>
          </a:p>
        </p:txBody>
      </p:sp>
      <p:sp>
        <p:nvSpPr>
          <p:cNvPr id="3" name="Date Placeholder 2"/>
          <p:cNvSpPr>
            <a:spLocks noGrp="1"/>
          </p:cNvSpPr>
          <p:nvPr>
            <p:ph type="dt" sz="half" idx="10"/>
          </p:nvPr>
        </p:nvSpPr>
        <p:spPr/>
        <p:txBody>
          <a:bodyPr/>
          <a:lstStyle/>
          <a:p>
            <a:fld id="{59E87C3D-DBD4-3944-AEE0-6954D7682752}" type="datetime1">
              <a:rPr lang="en-US" smtClean="0"/>
              <a:t>2/3/18</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7</a:t>
            </a:fld>
            <a:endParaRPr lang="en-US"/>
          </a:p>
        </p:txBody>
      </p:sp>
    </p:spTree>
    <p:extLst>
      <p:ext uri="{BB962C8B-B14F-4D97-AF65-F5344CB8AC3E}">
        <p14:creationId xmlns:p14="http://schemas.microsoft.com/office/powerpoint/2010/main" val="39571319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HTML/CSS </a:t>
            </a:r>
            <a:r>
              <a:rPr lang="en-US" dirty="0" smtClean="0">
                <a:hlinkClick r:id="rId3" action="ppaction://hlinkfile"/>
              </a:rPr>
              <a:t>Example</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sz="2200" b="1" dirty="0" smtClean="0">
                <a:latin typeface="Courier New" pitchFamily="49" charset="0"/>
                <a:cs typeface="Courier New" pitchFamily="49" charset="0"/>
              </a:rPr>
              <a:t>#footer {</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border-top: 1px solid black;</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padding: 0.5em 1em </a:t>
            </a:r>
            <a:r>
              <a:rPr lang="en-US" sz="2200" b="1" dirty="0" err="1" smtClean="0">
                <a:latin typeface="Courier New" pitchFamily="49" charset="0"/>
                <a:cs typeface="Courier New" pitchFamily="49" charset="0"/>
              </a:rPr>
              <a:t>1em</a:t>
            </a:r>
            <a:r>
              <a:rPr lang="en-US" sz="2200" b="1" dirty="0" smtClean="0">
                <a:latin typeface="Courier New" pitchFamily="49" charset="0"/>
                <a:cs typeface="Courier New" pitchFamily="49" charset="0"/>
              </a:rPr>
              <a:t> </a:t>
            </a:r>
            <a:r>
              <a:rPr lang="en-US" sz="2200" b="1" dirty="0" err="1" smtClean="0">
                <a:latin typeface="Courier New" pitchFamily="49" charset="0"/>
                <a:cs typeface="Courier New" pitchFamily="49" charset="0"/>
              </a:rPr>
              <a:t>1em</a:t>
            </a:r>
            <a:r>
              <a:rPr lang="en-US" sz="2200" b="1" dirty="0" smtClean="0">
                <a:latin typeface="Courier New" pitchFamily="49" charset="0"/>
                <a:cs typeface="Courier New" pitchFamily="49" charset="0"/>
              </a:rPr>
              <a:t>;</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color: #333;</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background-color: #</a:t>
            </a:r>
            <a:r>
              <a:rPr lang="en-US" sz="2200" b="1" dirty="0" err="1" smtClean="0">
                <a:latin typeface="Courier New" pitchFamily="49" charset="0"/>
                <a:cs typeface="Courier New" pitchFamily="49" charset="0"/>
              </a:rPr>
              <a:t>eee</a:t>
            </a:r>
            <a:r>
              <a:rPr lang="en-US" sz="2200" b="1" dirty="0" smtClean="0">
                <a:latin typeface="Courier New" pitchFamily="49" charset="0"/>
                <a:cs typeface="Courier New" pitchFamily="49" charset="0"/>
              </a:rPr>
              <a:t>;</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a:t>
            </a:r>
            <a:r>
              <a:rPr lang="en-US" sz="2200" b="1" dirty="0">
                <a:latin typeface="Courier New" pitchFamily="49" charset="0"/>
                <a:cs typeface="Courier New" pitchFamily="49" charset="0"/>
              </a:rPr>
              <a:t>footer </a:t>
            </a:r>
            <a:r>
              <a:rPr lang="en-US" sz="2200" b="1" dirty="0" smtClean="0">
                <a:latin typeface="Courier New" pitchFamily="49" charset="0"/>
                <a:cs typeface="Courier New" pitchFamily="49" charset="0"/>
              </a:rPr>
              <a:t>a:hover {</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font-weight: bold;</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font-style: italic;</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a:t>
            </a:r>
            <a:br>
              <a:rPr lang="en-US" sz="2200" b="1" dirty="0" smtClean="0">
                <a:latin typeface="Courier New" pitchFamily="49" charset="0"/>
                <a:cs typeface="Courier New" pitchFamily="49" charset="0"/>
              </a:rPr>
            </a:br>
            <a:r>
              <a:rPr lang="en-US" sz="2200" b="1" dirty="0" err="1" smtClean="0">
                <a:latin typeface="Courier New" pitchFamily="49" charset="0"/>
                <a:cs typeface="Courier New" pitchFamily="49" charset="0"/>
              </a:rPr>
              <a:t>em</a:t>
            </a:r>
            <a:r>
              <a:rPr lang="en-US" sz="2200" b="1" dirty="0" smtClean="0">
                <a:latin typeface="Courier New" pitchFamily="49" charset="0"/>
                <a:cs typeface="Courier New" pitchFamily="49" charset="0"/>
              </a:rPr>
              <a:t> {</a:t>
            </a:r>
            <a:r>
              <a:rPr lang="en-US" sz="2200" b="1" dirty="0">
                <a:latin typeface="Courier New" pitchFamily="49" charset="0"/>
                <a:cs typeface="Courier New" pitchFamily="49" charset="0"/>
              </a:rPr>
              <a:t/>
            </a:r>
            <a:br>
              <a:rPr lang="en-US" sz="2200" b="1" dirty="0">
                <a:latin typeface="Courier New" pitchFamily="49" charset="0"/>
                <a:cs typeface="Courier New" pitchFamily="49" charset="0"/>
              </a:rPr>
            </a:br>
            <a:r>
              <a:rPr lang="en-US" sz="2200" b="1" dirty="0" smtClean="0">
                <a:latin typeface="Courier New" pitchFamily="49" charset="0"/>
                <a:cs typeface="Courier New" pitchFamily="49" charset="0"/>
              </a:rPr>
              <a:t>  color: red;</a:t>
            </a:r>
            <a:r>
              <a:rPr lang="en-US" sz="2200" b="1" dirty="0">
                <a:latin typeface="Courier New" pitchFamily="49" charset="0"/>
                <a:cs typeface="Courier New" pitchFamily="49" charset="0"/>
              </a:rPr>
              <a:t/>
            </a:r>
            <a:br>
              <a:rPr lang="en-US" sz="2200" b="1" dirty="0">
                <a:latin typeface="Courier New" pitchFamily="49" charset="0"/>
                <a:cs typeface="Courier New" pitchFamily="49" charset="0"/>
              </a:rPr>
            </a:br>
            <a:r>
              <a:rPr lang="en-US" sz="2200" b="1" dirty="0" smtClean="0">
                <a:latin typeface="Courier New" pitchFamily="49" charset="0"/>
                <a:cs typeface="Courier New" pitchFamily="49" charset="0"/>
              </a:rPr>
              <a:t>}</a:t>
            </a:r>
          </a:p>
        </p:txBody>
      </p:sp>
      <p:sp>
        <p:nvSpPr>
          <p:cNvPr id="5" name="Date Placeholder 4"/>
          <p:cNvSpPr>
            <a:spLocks noGrp="1"/>
          </p:cNvSpPr>
          <p:nvPr>
            <p:ph type="dt" sz="half" idx="10"/>
          </p:nvPr>
        </p:nvSpPr>
        <p:spPr/>
        <p:txBody>
          <a:bodyPr/>
          <a:lstStyle/>
          <a:p>
            <a:fld id="{116CCD47-EADE-9F47-9F7B-BC9D97B3F347}" type="datetime1">
              <a:rPr lang="en-US" smtClean="0"/>
              <a:t>2/3/18</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8</a:t>
            </a:fld>
            <a:endParaRPr lang="en-US"/>
          </a:p>
        </p:txBody>
      </p:sp>
      <p:sp>
        <p:nvSpPr>
          <p:cNvPr id="4" name="TextBox 3"/>
          <p:cNvSpPr txBox="1"/>
          <p:nvPr/>
        </p:nvSpPr>
        <p:spPr>
          <a:xfrm>
            <a:off x="4648843" y="3596760"/>
            <a:ext cx="4011064" cy="2031325"/>
          </a:xfrm>
          <a:prstGeom prst="rect">
            <a:avLst/>
          </a:prstGeom>
        </p:spPr>
        <p:style>
          <a:lnRef idx="1">
            <a:schemeClr val="accent2"/>
          </a:lnRef>
          <a:fillRef idx="1003">
            <a:schemeClr val="lt2"/>
          </a:fillRef>
          <a:effectRef idx="2">
            <a:schemeClr val="accent2"/>
          </a:effectRef>
          <a:fontRef idx="minor">
            <a:schemeClr val="lt1"/>
          </a:fontRef>
        </p:style>
        <p:txBody>
          <a:bodyPr wrap="square" rtlCol="0">
            <a:spAutoFit/>
          </a:bodyPr>
          <a:lstStyle/>
          <a:p>
            <a:r>
              <a:rPr lang="en-US" b="1" dirty="0" smtClean="0">
                <a:solidFill>
                  <a:schemeClr val="tx1">
                    <a:lumMod val="65000"/>
                    <a:lumOff val="35000"/>
                  </a:schemeClr>
                </a:solidFill>
                <a:latin typeface="Courier New" pitchFamily="49" charset="0"/>
                <a:cs typeface="Courier New" pitchFamily="49" charset="0"/>
              </a:rPr>
              <a:t>&lt;div id="footer"&gt;</a:t>
            </a:r>
          </a:p>
          <a:p>
            <a:r>
              <a:rPr lang="en-US" b="1" dirty="0" smtClean="0">
                <a:solidFill>
                  <a:schemeClr val="tx1">
                    <a:lumMod val="65000"/>
                    <a:lumOff val="35000"/>
                  </a:schemeClr>
                </a:solidFill>
                <a:latin typeface="Courier New" pitchFamily="49" charset="0"/>
                <a:cs typeface="Courier New" pitchFamily="49" charset="0"/>
              </a:rPr>
              <a:t>  &lt;a </a:t>
            </a:r>
            <a:r>
              <a:rPr lang="en-US" b="1" dirty="0" err="1" smtClean="0">
                <a:solidFill>
                  <a:schemeClr val="tx1">
                    <a:lumMod val="65000"/>
                    <a:lumOff val="35000"/>
                  </a:schemeClr>
                </a:solidFill>
                <a:latin typeface="Courier New" pitchFamily="49" charset="0"/>
                <a:cs typeface="Courier New" pitchFamily="49" charset="0"/>
              </a:rPr>
              <a:t>href</a:t>
            </a:r>
            <a:r>
              <a:rPr lang="en-US" b="1" dirty="0" smtClean="0">
                <a:solidFill>
                  <a:schemeClr val="tx1">
                    <a:lumMod val="65000"/>
                    <a:lumOff val="35000"/>
                  </a:schemeClr>
                </a:solidFill>
                <a:latin typeface="Courier New" pitchFamily="49" charset="0"/>
                <a:cs typeface="Courier New" pitchFamily="49" charset="0"/>
              </a:rPr>
              <a:t>="somepage.html"&gt; </a:t>
            </a:r>
          </a:p>
          <a:p>
            <a:r>
              <a:rPr lang="en-US" b="1" dirty="0" smtClean="0">
                <a:solidFill>
                  <a:schemeClr val="tx1">
                    <a:lumMod val="65000"/>
                    <a:lumOff val="35000"/>
                  </a:schemeClr>
                </a:solidFill>
                <a:latin typeface="Courier New" pitchFamily="49" charset="0"/>
                <a:cs typeface="Courier New" pitchFamily="49" charset="0"/>
              </a:rPr>
              <a:t>      This link will be </a:t>
            </a:r>
            <a:br>
              <a:rPr lang="en-US" b="1" dirty="0" smtClean="0">
                <a:solidFill>
                  <a:schemeClr val="tx1">
                    <a:lumMod val="65000"/>
                    <a:lumOff val="35000"/>
                  </a:schemeClr>
                </a:solidFill>
                <a:latin typeface="Courier New" pitchFamily="49" charset="0"/>
                <a:cs typeface="Courier New" pitchFamily="49" charset="0"/>
              </a:rPr>
            </a:br>
            <a:r>
              <a:rPr lang="en-US" b="1" dirty="0" smtClean="0">
                <a:solidFill>
                  <a:schemeClr val="tx1">
                    <a:lumMod val="65000"/>
                    <a:lumOff val="35000"/>
                  </a:schemeClr>
                </a:solidFill>
                <a:latin typeface="Courier New" pitchFamily="49" charset="0"/>
                <a:cs typeface="Courier New" pitchFamily="49" charset="0"/>
              </a:rPr>
              <a:t>      &lt;</a:t>
            </a:r>
            <a:r>
              <a:rPr lang="en-US" b="1" dirty="0" err="1" smtClean="0">
                <a:solidFill>
                  <a:schemeClr val="tx1">
                    <a:lumMod val="65000"/>
                    <a:lumOff val="35000"/>
                  </a:schemeClr>
                </a:solidFill>
                <a:latin typeface="Courier New" pitchFamily="49" charset="0"/>
                <a:cs typeface="Courier New" pitchFamily="49" charset="0"/>
              </a:rPr>
              <a:t>em</a:t>
            </a:r>
            <a:r>
              <a:rPr lang="en-US" b="1" dirty="0" smtClean="0">
                <a:solidFill>
                  <a:schemeClr val="tx1">
                    <a:lumMod val="65000"/>
                    <a:lumOff val="35000"/>
                  </a:schemeClr>
                </a:solidFill>
                <a:latin typeface="Courier New" pitchFamily="49" charset="0"/>
                <a:cs typeface="Courier New" pitchFamily="49" charset="0"/>
              </a:rPr>
              <a:t>&gt;styled&lt;/</a:t>
            </a:r>
            <a:r>
              <a:rPr lang="en-US" b="1" dirty="0" err="1" smtClean="0">
                <a:solidFill>
                  <a:schemeClr val="tx1">
                    <a:lumMod val="65000"/>
                    <a:lumOff val="35000"/>
                  </a:schemeClr>
                </a:solidFill>
                <a:latin typeface="Courier New" pitchFamily="49" charset="0"/>
                <a:cs typeface="Courier New" pitchFamily="49" charset="0"/>
              </a:rPr>
              <a:t>em</a:t>
            </a:r>
            <a:r>
              <a:rPr lang="en-US" b="1" dirty="0" smtClean="0">
                <a:solidFill>
                  <a:schemeClr val="tx1">
                    <a:lumMod val="65000"/>
                    <a:lumOff val="35000"/>
                  </a:schemeClr>
                </a:solidFill>
                <a:latin typeface="Courier New" pitchFamily="49" charset="0"/>
                <a:cs typeface="Courier New" pitchFamily="49" charset="0"/>
              </a:rPr>
              <a:t>&gt; </a:t>
            </a:r>
          </a:p>
          <a:p>
            <a:r>
              <a:rPr lang="en-US" b="1" dirty="0">
                <a:solidFill>
                  <a:schemeClr val="tx1">
                    <a:lumMod val="65000"/>
                    <a:lumOff val="35000"/>
                  </a:schemeClr>
                </a:solidFill>
                <a:latin typeface="Courier New" pitchFamily="49" charset="0"/>
                <a:cs typeface="Courier New" pitchFamily="49" charset="0"/>
              </a:rPr>
              <a:t> </a:t>
            </a:r>
            <a:r>
              <a:rPr lang="en-US" b="1" dirty="0" smtClean="0">
                <a:solidFill>
                  <a:schemeClr val="tx1">
                    <a:lumMod val="65000"/>
                    <a:lumOff val="35000"/>
                  </a:schemeClr>
                </a:solidFill>
                <a:latin typeface="Courier New" pitchFamily="49" charset="0"/>
                <a:cs typeface="Courier New" pitchFamily="49" charset="0"/>
              </a:rPr>
              <a:t>     on a mouse hover</a:t>
            </a:r>
          </a:p>
          <a:p>
            <a:r>
              <a:rPr lang="en-US" b="1" dirty="0">
                <a:solidFill>
                  <a:schemeClr val="tx1">
                    <a:lumMod val="65000"/>
                    <a:lumOff val="35000"/>
                  </a:schemeClr>
                </a:solidFill>
                <a:latin typeface="Courier New" pitchFamily="49" charset="0"/>
                <a:cs typeface="Courier New" pitchFamily="49" charset="0"/>
              </a:rPr>
              <a:t> </a:t>
            </a:r>
            <a:r>
              <a:rPr lang="en-US" b="1" dirty="0" smtClean="0">
                <a:solidFill>
                  <a:schemeClr val="tx1">
                    <a:lumMod val="65000"/>
                    <a:lumOff val="35000"/>
                  </a:schemeClr>
                </a:solidFill>
                <a:latin typeface="Courier New" pitchFamily="49" charset="0"/>
                <a:cs typeface="Courier New" pitchFamily="49" charset="0"/>
              </a:rPr>
              <a:t> &lt;/a&gt;</a:t>
            </a:r>
          </a:p>
          <a:p>
            <a:r>
              <a:rPr lang="en-US" b="1" dirty="0" smtClean="0">
                <a:solidFill>
                  <a:schemeClr val="tx1">
                    <a:lumMod val="65000"/>
                    <a:lumOff val="35000"/>
                  </a:schemeClr>
                </a:solidFill>
                <a:latin typeface="Courier New" pitchFamily="49" charset="0"/>
                <a:cs typeface="Courier New" pitchFamily="49" charset="0"/>
              </a:rPr>
              <a:t>&lt;/div&gt;</a:t>
            </a:r>
            <a:endParaRPr lang="en-US" b="1" dirty="0">
              <a:solidFill>
                <a:schemeClr val="tx1">
                  <a:lumMod val="65000"/>
                  <a:lumOff val="35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20185465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Selectors</a:t>
            </a:r>
            <a:endParaRPr lang="en-US" dirty="0"/>
          </a:p>
        </p:txBody>
      </p:sp>
      <p:sp>
        <p:nvSpPr>
          <p:cNvPr id="4" name="Date Placeholder 3"/>
          <p:cNvSpPr>
            <a:spLocks noGrp="1"/>
          </p:cNvSpPr>
          <p:nvPr>
            <p:ph type="dt" sz="half" idx="10"/>
          </p:nvPr>
        </p:nvSpPr>
        <p:spPr/>
        <p:txBody>
          <a:bodyPr/>
          <a:lstStyle/>
          <a:p>
            <a:fld id="{12C67BAA-634E-F948-88AE-563071ED882A}" type="datetime1">
              <a:rPr lang="en-US" smtClean="0"/>
              <a:t>2/3/18</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9</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810814575"/>
              </p:ext>
            </p:extLst>
          </p:nvPr>
        </p:nvGraphicFramePr>
        <p:xfrm>
          <a:off x="718457" y="1650575"/>
          <a:ext cx="7707086" cy="4079240"/>
        </p:xfrm>
        <a:graphic>
          <a:graphicData uri="http://schemas.openxmlformats.org/drawingml/2006/table">
            <a:tbl>
              <a:tblPr firstRow="1" bandRow="1">
                <a:tableStyleId>{5C22544A-7EE6-4342-B048-85BDC9FD1C3A}</a:tableStyleId>
              </a:tblPr>
              <a:tblGrid>
                <a:gridCol w="3853543"/>
                <a:gridCol w="3853543"/>
              </a:tblGrid>
              <a:tr h="370840">
                <a:tc>
                  <a:txBody>
                    <a:bodyPr/>
                    <a:lstStyle/>
                    <a:p>
                      <a:r>
                        <a:rPr lang="en-US" dirty="0" smtClean="0"/>
                        <a:t>HTML like this</a:t>
                      </a:r>
                      <a:endParaRPr lang="en-US" dirty="0"/>
                    </a:p>
                  </a:txBody>
                  <a:tcPr/>
                </a:tc>
                <a:tc>
                  <a:txBody>
                    <a:bodyPr/>
                    <a:lstStyle/>
                    <a:p>
                      <a:r>
                        <a:rPr lang="en-US" i="1" dirty="0" smtClean="0"/>
                        <a:t>might</a:t>
                      </a:r>
                      <a:r>
                        <a:rPr lang="en-US" dirty="0" smtClean="0"/>
                        <a:t> be selected like</a:t>
                      </a:r>
                      <a:r>
                        <a:rPr lang="en-US" baseline="0" dirty="0" smtClean="0"/>
                        <a:t> this</a:t>
                      </a:r>
                      <a:endParaRPr lang="en-US" dirty="0"/>
                    </a:p>
                  </a:txBody>
                  <a:tcPr/>
                </a:tc>
              </a:tr>
              <a:tr h="370840">
                <a:tc gridSpan="2">
                  <a:txBody>
                    <a:bodyPr/>
                    <a:lstStyle/>
                    <a:p>
                      <a:pPr marL="0" marR="0" indent="0" algn="ctr" defTabSz="914305" rtl="0" eaLnBrk="1" fontAlgn="auto" latinLnBrk="0" hangingPunct="1">
                        <a:lnSpc>
                          <a:spcPct val="100000"/>
                        </a:lnSpc>
                        <a:spcBef>
                          <a:spcPts val="0"/>
                        </a:spcBef>
                        <a:spcAft>
                          <a:spcPts val="0"/>
                        </a:spcAft>
                        <a:buClrTx/>
                        <a:buSzTx/>
                        <a:buFontTx/>
                        <a:buNone/>
                        <a:tabLst/>
                        <a:defRPr/>
                      </a:pPr>
                      <a:r>
                        <a:rPr lang="en-US" b="1" dirty="0" smtClean="0">
                          <a:latin typeface="+mn-lt"/>
                          <a:cs typeface="Courier New" pitchFamily="49" charset="0"/>
                        </a:rPr>
                        <a:t>ID selectors</a:t>
                      </a:r>
                    </a:p>
                  </a:txBody>
                  <a:tcPr>
                    <a:solidFill>
                      <a:schemeClr val="accent2">
                        <a:lumMod val="40000"/>
                        <a:lumOff val="60000"/>
                      </a:schemeClr>
                    </a:solidFill>
                  </a:tcPr>
                </a:tc>
                <a:tc hMerge="1">
                  <a:txBody>
                    <a:bodyPr/>
                    <a:lstStyle/>
                    <a:p>
                      <a:pPr marL="0" marR="0" indent="0" algn="l" defTabSz="914305" rtl="0" eaLnBrk="1" fontAlgn="auto" latinLnBrk="0" hangingPunct="1">
                        <a:lnSpc>
                          <a:spcPct val="100000"/>
                        </a:lnSpc>
                        <a:spcBef>
                          <a:spcPts val="0"/>
                        </a:spcBef>
                        <a:spcAft>
                          <a:spcPts val="0"/>
                        </a:spcAft>
                        <a:buClrTx/>
                        <a:buSzTx/>
                        <a:buFontTx/>
                        <a:buNone/>
                        <a:tabLst/>
                        <a:defRPr/>
                      </a:pPr>
                      <a:endParaRPr lang="en-US" b="1" dirty="0" smtClean="0">
                        <a:latin typeface="Courier New" pitchFamily="49" charset="0"/>
                        <a:cs typeface="Courier New" pitchFamily="49" charset="0"/>
                      </a:endParaRPr>
                    </a:p>
                  </a:txBody>
                  <a:tcPr/>
                </a:tc>
              </a:tr>
              <a:tr h="370840">
                <a:tc>
                  <a:txBody>
                    <a:bodyPr/>
                    <a:lstStyle/>
                    <a:p>
                      <a:r>
                        <a:rPr lang="en-US" b="1" dirty="0" smtClean="0">
                          <a:latin typeface="Courier New" pitchFamily="49" charset="0"/>
                          <a:cs typeface="Courier New" pitchFamily="49" charset="0"/>
                        </a:rPr>
                        <a:t>&lt;div id="header"&gt;&lt;/div&gt;</a:t>
                      </a:r>
                      <a:endParaRPr lang="en-US" b="1" dirty="0">
                        <a:latin typeface="Courier New" pitchFamily="49" charset="0"/>
                        <a:cs typeface="Courier New" pitchFamily="49" charset="0"/>
                      </a:endParaRPr>
                    </a:p>
                  </a:txBody>
                  <a:tcPr/>
                </a:tc>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#header {} </a:t>
                      </a: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&lt;h2 id="</a:t>
                      </a:r>
                      <a:r>
                        <a:rPr lang="en-US" b="1" dirty="0" err="1" smtClean="0">
                          <a:latin typeface="Courier New" pitchFamily="49" charset="0"/>
                          <a:cs typeface="Courier New" pitchFamily="49" charset="0"/>
                        </a:rPr>
                        <a:t>mainTitle</a:t>
                      </a:r>
                      <a:r>
                        <a:rPr lang="en-US" b="1" dirty="0" smtClean="0">
                          <a:latin typeface="Courier New" pitchFamily="49" charset="0"/>
                          <a:cs typeface="Courier New" pitchFamily="49" charset="0"/>
                        </a:rPr>
                        <a:t>"&gt;&lt;/h2&gt;</a:t>
                      </a:r>
                    </a:p>
                  </a:txBody>
                  <a:tcPr/>
                </a:tc>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h2#mainTitle {}</a:t>
                      </a:r>
                    </a:p>
                  </a:txBody>
                  <a:tcPr/>
                </a:tc>
              </a:tr>
              <a:tr h="370840">
                <a:tc gridSpan="2">
                  <a:txBody>
                    <a:bodyPr/>
                    <a:lstStyle/>
                    <a:p>
                      <a:pPr marL="0" marR="0" indent="0" algn="ctr" defTabSz="914305" rtl="0" eaLnBrk="1" fontAlgn="auto" latinLnBrk="0" hangingPunct="1">
                        <a:lnSpc>
                          <a:spcPct val="100000"/>
                        </a:lnSpc>
                        <a:spcBef>
                          <a:spcPts val="0"/>
                        </a:spcBef>
                        <a:spcAft>
                          <a:spcPts val="0"/>
                        </a:spcAft>
                        <a:buClrTx/>
                        <a:buSzTx/>
                        <a:buFontTx/>
                        <a:buNone/>
                        <a:tabLst/>
                        <a:defRPr/>
                      </a:pPr>
                      <a:r>
                        <a:rPr lang="en-US" b="1" dirty="0" smtClean="0">
                          <a:latin typeface="+mn-lt"/>
                          <a:cs typeface="Courier New" pitchFamily="49" charset="0"/>
                        </a:rPr>
                        <a:t>class selectors</a:t>
                      </a:r>
                    </a:p>
                  </a:txBody>
                  <a:tcPr>
                    <a:solidFill>
                      <a:schemeClr val="accent2">
                        <a:lumMod val="40000"/>
                        <a:lumOff val="60000"/>
                      </a:schemeClr>
                    </a:solidFill>
                  </a:tcPr>
                </a:tc>
                <a:tc hMerge="1">
                  <a:txBody>
                    <a:bodyPr/>
                    <a:lstStyle/>
                    <a:p>
                      <a:endParaRPr lang="en-US" b="1" dirty="0">
                        <a:latin typeface="Courier New" pitchFamily="49" charset="0"/>
                        <a:cs typeface="Courier New" pitchFamily="49" charset="0"/>
                      </a:endParaRP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&lt;p class="green"&gt;&lt;/p&gt;</a:t>
                      </a:r>
                    </a:p>
                  </a:txBody>
                  <a:tcPr/>
                </a:tc>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.green {}</a:t>
                      </a: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&lt;li class="selected"&gt;&lt;/li&gt;</a:t>
                      </a:r>
                    </a:p>
                  </a:txBody>
                  <a:tcPr/>
                </a:tc>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err="1" smtClean="0">
                          <a:latin typeface="Courier New" pitchFamily="49" charset="0"/>
                          <a:cs typeface="Courier New" pitchFamily="49" charset="0"/>
                        </a:rPr>
                        <a:t>li.selected</a:t>
                      </a:r>
                      <a:r>
                        <a:rPr lang="en-US" b="1" dirty="0" smtClean="0">
                          <a:latin typeface="Courier New" pitchFamily="49" charset="0"/>
                          <a:cs typeface="Courier New" pitchFamily="49" charset="0"/>
                        </a:rPr>
                        <a:t> {}</a:t>
                      </a:r>
                    </a:p>
                  </a:txBody>
                  <a:tcPr/>
                </a:tc>
              </a:tr>
              <a:tr h="370840">
                <a:tc gridSpan="2">
                  <a:txBody>
                    <a:bodyPr/>
                    <a:lstStyle/>
                    <a:p>
                      <a:pPr marL="0" marR="0" indent="0" algn="ctr" defTabSz="914305" rtl="0" eaLnBrk="1" fontAlgn="auto" latinLnBrk="0" hangingPunct="1">
                        <a:lnSpc>
                          <a:spcPct val="100000"/>
                        </a:lnSpc>
                        <a:spcBef>
                          <a:spcPts val="0"/>
                        </a:spcBef>
                        <a:spcAft>
                          <a:spcPts val="0"/>
                        </a:spcAft>
                        <a:buClrTx/>
                        <a:buSzTx/>
                        <a:buFontTx/>
                        <a:buNone/>
                        <a:tabLst/>
                        <a:defRPr/>
                      </a:pPr>
                      <a:r>
                        <a:rPr lang="en-US" b="1" dirty="0" smtClean="0">
                          <a:latin typeface="+mn-lt"/>
                          <a:cs typeface="Courier New" pitchFamily="49" charset="0"/>
                        </a:rPr>
                        <a:t>element</a:t>
                      </a:r>
                      <a:r>
                        <a:rPr lang="en-US" b="1" baseline="0" dirty="0" smtClean="0">
                          <a:latin typeface="+mn-lt"/>
                          <a:cs typeface="Courier New" pitchFamily="49" charset="0"/>
                        </a:rPr>
                        <a:t> selectors</a:t>
                      </a:r>
                      <a:endParaRPr lang="en-US" b="1" dirty="0" smtClean="0">
                        <a:latin typeface="+mn-lt"/>
                        <a:cs typeface="Courier New" pitchFamily="49" charset="0"/>
                      </a:endParaRPr>
                    </a:p>
                  </a:txBody>
                  <a:tcPr>
                    <a:solidFill>
                      <a:schemeClr val="accent2">
                        <a:lumMod val="40000"/>
                        <a:lumOff val="60000"/>
                      </a:schemeClr>
                    </a:solidFill>
                  </a:tcPr>
                </a:tc>
                <a:tc hMerge="1">
                  <a:txBody>
                    <a:bodyPr/>
                    <a:lstStyle/>
                    <a:p>
                      <a:endParaRPr lang="en-US" b="1" dirty="0">
                        <a:latin typeface="Courier New" pitchFamily="49" charset="0"/>
                        <a:cs typeface="Courier New" pitchFamily="49" charset="0"/>
                      </a:endParaRP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&lt;p class="green"&gt;&lt;/p&gt;</a:t>
                      </a:r>
                    </a:p>
                  </a:txBody>
                  <a:tcPr/>
                </a:tc>
                <a:tc>
                  <a:txBody>
                    <a:bodyPr/>
                    <a:lstStyle/>
                    <a:p>
                      <a:r>
                        <a:rPr lang="en-US" b="1" dirty="0" smtClean="0">
                          <a:latin typeface="Courier New" pitchFamily="49" charset="0"/>
                          <a:cs typeface="Courier New" pitchFamily="49" charset="0"/>
                        </a:rPr>
                        <a:t>p {}</a:t>
                      </a:r>
                      <a:endParaRPr lang="en-US" b="1" dirty="0">
                        <a:latin typeface="Courier New" pitchFamily="49" charset="0"/>
                        <a:cs typeface="Courier New" pitchFamily="49" charset="0"/>
                      </a:endParaRP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&lt;h1&gt;&lt;/h1&gt;</a:t>
                      </a:r>
                    </a:p>
                  </a:txBody>
                  <a:tcPr/>
                </a:tc>
                <a:tc>
                  <a:txBody>
                    <a:bodyPr/>
                    <a:lstStyle/>
                    <a:p>
                      <a:r>
                        <a:rPr lang="en-US" b="1" dirty="0" smtClean="0">
                          <a:latin typeface="Courier New" pitchFamily="49" charset="0"/>
                          <a:cs typeface="Courier New" pitchFamily="49" charset="0"/>
                        </a:rPr>
                        <a:t>h1 {}</a:t>
                      </a:r>
                      <a:endParaRPr lang="en-US" b="1" dirty="0">
                        <a:latin typeface="Courier New" pitchFamily="49" charset="0"/>
                        <a:cs typeface="Courier New" pitchFamily="49" charset="0"/>
                      </a:endParaRP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&lt;p&gt;&lt;strong&gt;hi&lt;/strong&gt;&lt;/p&gt;</a:t>
                      </a:r>
                    </a:p>
                  </a:txBody>
                  <a:tcPr/>
                </a:tc>
                <a:tc>
                  <a:txBody>
                    <a:bodyPr/>
                    <a:lstStyle/>
                    <a:p>
                      <a:r>
                        <a:rPr lang="en-US" b="1" dirty="0" smtClean="0">
                          <a:latin typeface="Courier New" pitchFamily="49" charset="0"/>
                          <a:cs typeface="Courier New" pitchFamily="49" charset="0"/>
                        </a:rPr>
                        <a:t>p strong {}</a:t>
                      </a:r>
                      <a:endParaRPr lang="en-US" b="1" dirty="0">
                        <a:latin typeface="Courier New" pitchFamily="49" charset="0"/>
                        <a:cs typeface="Courier New" pitchFamily="49" charset="0"/>
                      </a:endParaRPr>
                    </a:p>
                  </a:txBody>
                  <a:tcPr/>
                </a:tc>
              </a:tr>
            </a:tbl>
          </a:graphicData>
        </a:graphic>
      </p:graphicFrame>
      <p:sp>
        <p:nvSpPr>
          <p:cNvPr id="3" name="TextBox 2"/>
          <p:cNvSpPr txBox="1"/>
          <p:nvPr/>
        </p:nvSpPr>
        <p:spPr>
          <a:xfrm>
            <a:off x="718457" y="5899868"/>
            <a:ext cx="4416337" cy="338554"/>
          </a:xfrm>
          <a:prstGeom prst="rect">
            <a:avLst/>
          </a:prstGeom>
          <a:noFill/>
        </p:spPr>
        <p:txBody>
          <a:bodyPr wrap="none" rtlCol="0">
            <a:spAutoFit/>
          </a:bodyPr>
          <a:lstStyle/>
          <a:p>
            <a:pPr marL="0" lvl="2"/>
            <a:r>
              <a:rPr lang="en-US" sz="1600" dirty="0"/>
              <a:t>See </a:t>
            </a:r>
            <a:r>
              <a:rPr lang="en-US" sz="1600" dirty="0">
                <a:hlinkClick r:id="rId2"/>
              </a:rPr>
              <a:t>http://www.w3.org/TR/CSS2/selector.html</a:t>
            </a:r>
            <a:r>
              <a:rPr lang="en-US" sz="1600" dirty="0"/>
              <a:t> </a:t>
            </a:r>
          </a:p>
        </p:txBody>
      </p:sp>
    </p:spTree>
    <p:extLst>
      <p:ext uri="{BB962C8B-B14F-4D97-AF65-F5344CB8AC3E}">
        <p14:creationId xmlns:p14="http://schemas.microsoft.com/office/powerpoint/2010/main" val="137498887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reeze">
  <a:themeElements>
    <a:clrScheme name="Breeze">
      <a:dk1>
        <a:sysClr val="windowText" lastClr="000000"/>
      </a:dk1>
      <a:lt1>
        <a:sysClr val="window" lastClr="FFFFFF"/>
      </a:lt1>
      <a:dk2>
        <a:srgbClr val="09213B"/>
      </a:dk2>
      <a:lt2>
        <a:srgbClr val="D5EDF4"/>
      </a:lt2>
      <a:accent1>
        <a:srgbClr val="2C7C9F"/>
      </a:accent1>
      <a:accent2>
        <a:srgbClr val="244A58"/>
      </a:accent2>
      <a:accent3>
        <a:srgbClr val="E2751D"/>
      </a:accent3>
      <a:accent4>
        <a:srgbClr val="FFB400"/>
      </a:accent4>
      <a:accent5>
        <a:srgbClr val="7EB606"/>
      </a:accent5>
      <a:accent6>
        <a:srgbClr val="C00000"/>
      </a:accent6>
      <a:hlink>
        <a:srgbClr val="7030A0"/>
      </a:hlink>
      <a:folHlink>
        <a:srgbClr val="00B0F0"/>
      </a:folHlink>
    </a:clrScheme>
    <a:fontScheme name="Breeze">
      <a:majorFont>
        <a:latin typeface="News Gothic MT"/>
        <a:ea typeface=""/>
        <a:cs typeface=""/>
        <a:font script="Jpan" typeface="ＭＳ Ｐゴシック"/>
      </a:majorFont>
      <a:minorFont>
        <a:latin typeface="News Gothic MT"/>
        <a:ea typeface=""/>
        <a:cs typeface=""/>
        <a:font script="Jpan" typeface="ＭＳ Ｐゴシック"/>
      </a:minorFont>
    </a:fontScheme>
    <a:fmtScheme name="Breeze">
      <a:fillStyleLst>
        <a:solidFill>
          <a:schemeClr val="phClr"/>
        </a:solidFill>
        <a:gradFill rotWithShape="1">
          <a:gsLst>
            <a:gs pos="31000">
              <a:schemeClr val="phClr">
                <a:tint val="100000"/>
                <a:shade val="100000"/>
                <a:satMod val="120000"/>
              </a:schemeClr>
            </a:gs>
            <a:gs pos="100000">
              <a:schemeClr val="phClr">
                <a:tint val="50000"/>
                <a:satMod val="150000"/>
              </a:schemeClr>
            </a:gs>
          </a:gsLst>
          <a:lin ang="5400000" scaled="1"/>
        </a:gradFill>
        <a:gradFill rotWithShape="1">
          <a:gsLst>
            <a:gs pos="0">
              <a:schemeClr val="phClr">
                <a:shade val="100000"/>
                <a:satMod val="120000"/>
              </a:schemeClr>
            </a:gs>
            <a:gs pos="69000">
              <a:schemeClr val="phClr">
                <a:tint val="80000"/>
                <a:shade val="100000"/>
                <a:satMod val="150000"/>
              </a:schemeClr>
            </a:gs>
            <a:gs pos="100000">
              <a:schemeClr val="phClr">
                <a:tint val="50000"/>
                <a:shade val="100000"/>
                <a:satMod val="150000"/>
              </a:schemeClr>
            </a:gs>
          </a:gsLst>
          <a:path path="circle">
            <a:fillToRect l="100000" t="100000" r="100000" b="100000"/>
          </a:path>
        </a:gradFill>
      </a:fillStyleLst>
      <a:lnStyleLst>
        <a:ln w="12700" cap="flat" cmpd="sng" algn="ctr">
          <a:solidFill>
            <a:schemeClr val="phClr">
              <a:shade val="95000"/>
              <a:satMod val="105000"/>
            </a:schemeClr>
          </a:solidFill>
          <a:prstDash val="solid"/>
        </a:ln>
        <a:ln w="25400" cap="flat" cmpd="dbl" algn="ctr">
          <a:solidFill>
            <a:schemeClr val="phClr"/>
          </a:solidFill>
          <a:prstDash val="solid"/>
        </a:ln>
        <a:ln w="31750" cap="flat" cmpd="dbl" algn="ctr">
          <a:solidFill>
            <a:schemeClr val="phClr"/>
          </a:solidFill>
          <a:prstDash val="solid"/>
        </a:ln>
      </a:lnStyleLst>
      <a:effectStyleLst>
        <a:effectStyle>
          <a:effectLst/>
        </a:effectStyle>
        <a:effectStyle>
          <a:effectLst>
            <a:outerShdw blurRad="63500" dist="25400" dir="5400000" sx="101000" sy="101000" rotWithShape="0">
              <a:srgbClr val="000000">
                <a:alpha val="40000"/>
              </a:srgbClr>
            </a:outerShdw>
          </a:effectLst>
        </a:effectStyle>
        <a:effectStyle>
          <a:effectLst>
            <a:innerShdw blurRad="127000" dist="25400" dir="13500000">
              <a:srgbClr val="C0C0C0">
                <a:alpha val="75000"/>
              </a:srgbClr>
            </a:innerShdw>
            <a:outerShdw blurRad="88900" dist="25400" dir="5400000" sx="102000" sy="102000" algn="ctr" rotWithShape="0">
              <a:srgbClr val="C0C0C0">
                <a:alpha val="40000"/>
              </a:srgbClr>
            </a:outerShdw>
          </a:effectLst>
          <a:scene3d>
            <a:camera prst="perspectiveLeft" fov="300000"/>
            <a:lightRig rig="soft" dir="l">
              <a:rot lat="0" lon="0" rev="4200000"/>
            </a:lightRig>
          </a:scene3d>
          <a:sp3d extrusionH="38100" prstMaterial="powder">
            <a:bevelT w="50800" h="88900" prst="convex"/>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40000"/>
                <a:satMod val="400000"/>
              </a:schemeClr>
              <a:schemeClr val="phClr">
                <a:tint val="10000"/>
                <a:satMod val="20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4426</TotalTime>
  <Words>735</Words>
  <Application>Microsoft Macintosh PowerPoint</Application>
  <PresentationFormat>On-screen Show (4:3)</PresentationFormat>
  <Paragraphs>226</Paragraphs>
  <Slides>18</Slides>
  <Notes>13</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Bitstream Vera Sans</vt:lpstr>
      <vt:lpstr>Calibri</vt:lpstr>
      <vt:lpstr>Courier New</vt:lpstr>
      <vt:lpstr>ＭＳ Ｐゴシック</vt:lpstr>
      <vt:lpstr>Arial</vt:lpstr>
      <vt:lpstr>News Gothic MT</vt:lpstr>
      <vt:lpstr>Times New Roman</vt:lpstr>
      <vt:lpstr>Wingdings</vt:lpstr>
      <vt:lpstr>Wingdings 2</vt:lpstr>
      <vt:lpstr>Breeze</vt:lpstr>
      <vt:lpstr>HTML &amp; CSS</vt:lpstr>
      <vt:lpstr>Common XHTML Tags</vt:lpstr>
      <vt:lpstr>XHTML Document</vt:lpstr>
      <vt:lpstr>XHTML Document, Rendered:</vt:lpstr>
      <vt:lpstr>XHTML Document, Rendered:</vt:lpstr>
      <vt:lpstr>IDs and Classes</vt:lpstr>
      <vt:lpstr>Some CSS Properties</vt:lpstr>
      <vt:lpstr>HTML/CSS Example</vt:lpstr>
      <vt:lpstr>Selectors</vt:lpstr>
      <vt:lpstr>CSS Box Model</vt:lpstr>
      <vt:lpstr>Floating Elements</vt:lpstr>
      <vt:lpstr>PowerPoint Presentation</vt:lpstr>
      <vt:lpstr>Where to go for help...</vt:lpstr>
      <vt:lpstr>XHTML Code Style</vt:lpstr>
      <vt:lpstr>CSS Code Style</vt:lpstr>
      <vt:lpstr>Some Tips</vt:lpstr>
      <vt:lpstr>Lab 2 - HTML &amp; CSS</vt:lpstr>
      <vt:lpstr>Layout Blocking</vt:lpstr>
    </vt:vector>
  </TitlesOfParts>
  <Company>Rensselaer Polytechnic Institute</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Patrick West</dc:creator>
  <cp:lastModifiedBy>Richard Plotka</cp:lastModifiedBy>
  <cp:revision>156</cp:revision>
  <dcterms:created xsi:type="dcterms:W3CDTF">2009-09-17T04:14:33Z</dcterms:created>
  <dcterms:modified xsi:type="dcterms:W3CDTF">2018-02-03T15:28:34Z</dcterms:modified>
</cp:coreProperties>
</file>

<file path=docProps/thumbnail.jpeg>
</file>